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5" r:id="rId3"/>
    <p:sldId id="257" r:id="rId4"/>
    <p:sldId id="277" r:id="rId5"/>
    <p:sldId id="262" r:id="rId6"/>
    <p:sldId id="264" r:id="rId7"/>
    <p:sldId id="258" r:id="rId8"/>
    <p:sldId id="263" r:id="rId9"/>
    <p:sldId id="267" r:id="rId10"/>
    <p:sldId id="268" r:id="rId11"/>
    <p:sldId id="269" r:id="rId12"/>
    <p:sldId id="275" r:id="rId13"/>
    <p:sldId id="259" r:id="rId14"/>
    <p:sldId id="272" r:id="rId15"/>
    <p:sldId id="260" r:id="rId16"/>
    <p:sldId id="271" r:id="rId17"/>
    <p:sldId id="261" r:id="rId18"/>
    <p:sldId id="273" r:id="rId19"/>
    <p:sldId id="270" r:id="rId20"/>
    <p:sldId id="266" r:id="rId21"/>
    <p:sldId id="276"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4A49E-9576-CF57-CD49-3ED324D86893}" v="1154" dt="2023-11-01T15:56:47.207"/>
    <p1510:client id="{2D5F28D0-1CA6-573C-C72A-CE66B21B795C}" v="26" dt="2023-11-24T10:50:48.506"/>
    <p1510:client id="{31713A47-E84B-37DD-A073-4E5F17F06DE2}" v="119" dt="2023-11-29T11:22:04.983"/>
    <p1510:client id="{34A8990E-06FB-774D-C382-774DE86D42D8}" v="3" dt="2023-11-28T11:59:42.700"/>
    <p1510:client id="{3598D0D9-63AD-602D-5E03-DB7EA6E2C97A}" v="259" dt="2023-11-20T11:21:09.826"/>
    <p1510:client id="{4B0A2BC7-CB32-3E1F-E694-1FA926463C7A}" v="2" dt="2023-11-28T15:08:37.407"/>
    <p1510:client id="{669DD01B-F58D-56D2-292A-EED3A4C4CC8C}" v="336" dt="2023-11-22T15:49:32.206"/>
    <p1510:client id="{6B1D2A65-E1B7-9DC2-C680-E1F315BCFB57}" v="3" dt="2023-11-09T13:59:18.715"/>
    <p1510:client id="{82A5BBEF-3285-A1B7-1067-EABBF33E049C}" v="439" dt="2023-11-21T15:26:25.280"/>
    <p1510:client id="{858F4498-A7B1-D410-8150-4023B0F39020}" v="147" dt="2023-11-01T16:26:17.170"/>
    <p1510:client id="{8E86A8D0-88D8-7C3E-8882-C8482C840937}" v="6" dt="2023-11-02T09:32:53.507"/>
    <p1510:client id="{A232A8F0-C074-3B34-6F78-933DB2B2DF9C}" v="245" dt="2023-11-30T09:21:19.611"/>
    <p1510:client id="{A95EFECF-AA1E-2235-7D85-58D26576BBB0}" v="582" dt="2023-11-21T14:52:24.733"/>
    <p1510:client id="{B1A5D86A-BED0-8F3E-F845-3921B9598B42}" v="2" dt="2023-10-31T15:47:02.946"/>
    <p1510:client id="{DE116C61-C157-3BD4-7389-ACF44E11B1FD}" v="3" dt="2023-11-08T11:39:38.738"/>
    <p1510:client id="{DE6C46A1-389C-B14F-5CD8-4A407BAEDD8B}" v="1" dt="2023-11-24T10:38:55.227"/>
    <p1510:client id="{E0B8029F-FC9C-426D-B833-370A3EAFF5DA}" v="823" dt="2023-10-31T14:54:10.501"/>
    <p1510:client id="{F08B6A29-7E19-4A05-975A-3CC57A657617}" v="1" dt="2023-11-28T11:23:05.978"/>
    <p1510:client id="{FE6620E9-3BA0-3495-3C14-B062A8287D0C}" v="18" dt="2023-11-22T12:42:5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Clayton" userId="S::george.clayton@uhbw.nhs.uk::62a8c216-2ebe-4367-b8ce-160a3ce25687" providerId="AD" clId="Web-{D2B561C9-861F-5417-AE6B-CD2273D549D8}"/>
    <pc:docChg chg="modSld">
      <pc:chgData name="George Clayton" userId="S::george.clayton@uhbw.nhs.uk::62a8c216-2ebe-4367-b8ce-160a3ce25687" providerId="AD" clId="Web-{D2B561C9-861F-5417-AE6B-CD2273D549D8}" dt="2023-11-06T11:15:23.582" v="91"/>
      <pc:docMkLst>
        <pc:docMk/>
      </pc:docMkLst>
      <pc:sldChg chg="modNotes">
        <pc:chgData name="George Clayton" userId="S::george.clayton@uhbw.nhs.uk::62a8c216-2ebe-4367-b8ce-160a3ce25687" providerId="AD" clId="Web-{D2B561C9-861F-5417-AE6B-CD2273D549D8}" dt="2023-11-06T11:15:23.582" v="91"/>
        <pc:sldMkLst>
          <pc:docMk/>
          <pc:sldMk cId="109857222" sldId="256"/>
        </pc:sldMkLst>
      </pc:sldChg>
    </pc:docChg>
  </pc:docChgLst>
  <pc:docChgLst>
    <pc:chgData name="George Clayton" userId="S::george.clayton@uhbw.nhs.uk::62a8c216-2ebe-4367-b8ce-160a3ce25687" providerId="AD" clId="Web-{31713A47-E84B-37DD-A073-4E5F17F06DE2}"/>
    <pc:docChg chg="addSld modSld sldOrd">
      <pc:chgData name="George Clayton" userId="S::george.clayton@uhbw.nhs.uk::62a8c216-2ebe-4367-b8ce-160a3ce25687" providerId="AD" clId="Web-{31713A47-E84B-37DD-A073-4E5F17F06DE2}" dt="2023-11-29T11:22:04.983" v="116" actId="20577"/>
      <pc:docMkLst>
        <pc:docMk/>
      </pc:docMkLst>
      <pc:sldChg chg="addSp delSp">
        <pc:chgData name="George Clayton" userId="S::george.clayton@uhbw.nhs.uk::62a8c216-2ebe-4367-b8ce-160a3ce25687" providerId="AD" clId="Web-{31713A47-E84B-37DD-A073-4E5F17F06DE2}" dt="2023-11-29T11:11:03.256" v="14"/>
        <pc:sldMkLst>
          <pc:docMk/>
          <pc:sldMk cId="1020728122" sldId="259"/>
        </pc:sldMkLst>
        <pc:picChg chg="add">
          <ac:chgData name="George Clayton" userId="S::george.clayton@uhbw.nhs.uk::62a8c216-2ebe-4367-b8ce-160a3ce25687" providerId="AD" clId="Web-{31713A47-E84B-37DD-A073-4E5F17F06DE2}" dt="2023-11-29T11:11:01.584" v="13"/>
          <ac:picMkLst>
            <pc:docMk/>
            <pc:sldMk cId="1020728122" sldId="259"/>
            <ac:picMk id="4" creationId="{32D9A106-412B-2184-932A-0E04860EA0C4}"/>
          </ac:picMkLst>
        </pc:picChg>
        <pc:picChg chg="del">
          <ac:chgData name="George Clayton" userId="S::george.clayton@uhbw.nhs.uk::62a8c216-2ebe-4367-b8ce-160a3ce25687" providerId="AD" clId="Web-{31713A47-E84B-37DD-A073-4E5F17F06DE2}" dt="2023-11-29T11:11:03.256" v="14"/>
          <ac:picMkLst>
            <pc:docMk/>
            <pc:sldMk cId="1020728122" sldId="259"/>
            <ac:picMk id="18" creationId="{970F0F2A-6A45-DA83-A95F-523435B13B4B}"/>
          </ac:picMkLst>
        </pc:picChg>
      </pc:sldChg>
      <pc:sldChg chg="addSp delSp">
        <pc:chgData name="George Clayton" userId="S::george.clayton@uhbw.nhs.uk::62a8c216-2ebe-4367-b8ce-160a3ce25687" providerId="AD" clId="Web-{31713A47-E84B-37DD-A073-4E5F17F06DE2}" dt="2023-11-29T11:12:22.228" v="23"/>
        <pc:sldMkLst>
          <pc:docMk/>
          <pc:sldMk cId="450125809" sldId="260"/>
        </pc:sldMkLst>
        <pc:picChg chg="add">
          <ac:chgData name="George Clayton" userId="S::george.clayton@uhbw.nhs.uk::62a8c216-2ebe-4367-b8ce-160a3ce25687" providerId="AD" clId="Web-{31713A47-E84B-37DD-A073-4E5F17F06DE2}" dt="2023-11-29T11:12:19.134" v="22"/>
          <ac:picMkLst>
            <pc:docMk/>
            <pc:sldMk cId="450125809" sldId="260"/>
            <ac:picMk id="5" creationId="{B263DA4B-F061-54BD-BCA4-4E60A7ECEB6A}"/>
          </ac:picMkLst>
        </pc:picChg>
        <pc:picChg chg="del">
          <ac:chgData name="George Clayton" userId="S::george.clayton@uhbw.nhs.uk::62a8c216-2ebe-4367-b8ce-160a3ce25687" providerId="AD" clId="Web-{31713A47-E84B-37DD-A073-4E5F17F06DE2}" dt="2023-11-29T11:12:22.228" v="23"/>
          <ac:picMkLst>
            <pc:docMk/>
            <pc:sldMk cId="450125809" sldId="260"/>
            <ac:picMk id="19" creationId="{1D790391-790E-A7D3-6E95-70C1CF4C8B8C}"/>
          </ac:picMkLst>
        </pc:picChg>
      </pc:sldChg>
      <pc:sldChg chg="addSp delSp">
        <pc:chgData name="George Clayton" userId="S::george.clayton@uhbw.nhs.uk::62a8c216-2ebe-4367-b8ce-160a3ce25687" providerId="AD" clId="Web-{31713A47-E84B-37DD-A073-4E5F17F06DE2}" dt="2023-11-29T11:12:40.181" v="27"/>
        <pc:sldMkLst>
          <pc:docMk/>
          <pc:sldMk cId="2709781683" sldId="261"/>
        </pc:sldMkLst>
        <pc:picChg chg="add">
          <ac:chgData name="George Clayton" userId="S::george.clayton@uhbw.nhs.uk::62a8c216-2ebe-4367-b8ce-160a3ce25687" providerId="AD" clId="Web-{31713A47-E84B-37DD-A073-4E5F17F06DE2}" dt="2023-11-29T11:12:38.697" v="26"/>
          <ac:picMkLst>
            <pc:docMk/>
            <pc:sldMk cId="2709781683" sldId="261"/>
            <ac:picMk id="8" creationId="{95746318-D53E-03D4-910F-127D416EDA3D}"/>
          </ac:picMkLst>
        </pc:picChg>
        <pc:picChg chg="del">
          <ac:chgData name="George Clayton" userId="S::george.clayton@uhbw.nhs.uk::62a8c216-2ebe-4367-b8ce-160a3ce25687" providerId="AD" clId="Web-{31713A47-E84B-37DD-A073-4E5F17F06DE2}" dt="2023-11-29T11:12:40.181" v="27"/>
          <ac:picMkLst>
            <pc:docMk/>
            <pc:sldMk cId="2709781683" sldId="261"/>
            <ac:picMk id="11" creationId="{3B838DC8-17A7-FEDA-3BF5-DCF834ABADB6}"/>
          </ac:picMkLst>
        </pc:picChg>
      </pc:sldChg>
      <pc:sldChg chg="addSp delSp">
        <pc:chgData name="George Clayton" userId="S::george.clayton@uhbw.nhs.uk::62a8c216-2ebe-4367-b8ce-160a3ce25687" providerId="AD" clId="Web-{31713A47-E84B-37DD-A073-4E5F17F06DE2}" dt="2023-11-29T11:11:20.538" v="16"/>
        <pc:sldMkLst>
          <pc:docMk/>
          <pc:sldMk cId="1516958443" sldId="262"/>
        </pc:sldMkLst>
        <pc:picChg chg="add">
          <ac:chgData name="George Clayton" userId="S::george.clayton@uhbw.nhs.uk::62a8c216-2ebe-4367-b8ce-160a3ce25687" providerId="AD" clId="Web-{31713A47-E84B-37DD-A073-4E5F17F06DE2}" dt="2023-11-29T11:11:18.006" v="15"/>
          <ac:picMkLst>
            <pc:docMk/>
            <pc:sldMk cId="1516958443" sldId="262"/>
            <ac:picMk id="6" creationId="{5319AADD-1FA1-94E8-EC13-A1F203C6A6CB}"/>
          </ac:picMkLst>
        </pc:picChg>
        <pc:picChg chg="del">
          <ac:chgData name="George Clayton" userId="S::george.clayton@uhbw.nhs.uk::62a8c216-2ebe-4367-b8ce-160a3ce25687" providerId="AD" clId="Web-{31713A47-E84B-37DD-A073-4E5F17F06DE2}" dt="2023-11-29T11:11:20.538" v="16"/>
          <ac:picMkLst>
            <pc:docMk/>
            <pc:sldMk cId="1516958443" sldId="262"/>
            <ac:picMk id="16" creationId="{2129B748-ED41-F085-D5FA-220C3228268A}"/>
          </ac:picMkLst>
        </pc:picChg>
      </pc:sldChg>
      <pc:sldChg chg="addSp delSp">
        <pc:chgData name="George Clayton" userId="S::george.clayton@uhbw.nhs.uk::62a8c216-2ebe-4367-b8ce-160a3ce25687" providerId="AD" clId="Web-{31713A47-E84B-37DD-A073-4E5F17F06DE2}" dt="2023-11-29T11:11:34.648" v="18"/>
        <pc:sldMkLst>
          <pc:docMk/>
          <pc:sldMk cId="246993407" sldId="264"/>
        </pc:sldMkLst>
        <pc:picChg chg="add">
          <ac:chgData name="George Clayton" userId="S::george.clayton@uhbw.nhs.uk::62a8c216-2ebe-4367-b8ce-160a3ce25687" providerId="AD" clId="Web-{31713A47-E84B-37DD-A073-4E5F17F06DE2}" dt="2023-11-29T11:11:33.101" v="17"/>
          <ac:picMkLst>
            <pc:docMk/>
            <pc:sldMk cId="246993407" sldId="264"/>
            <ac:picMk id="6" creationId="{34CFCEFA-9576-09E9-7B01-710F01B6D44E}"/>
          </ac:picMkLst>
        </pc:picChg>
        <pc:picChg chg="del">
          <ac:chgData name="George Clayton" userId="S::george.clayton@uhbw.nhs.uk::62a8c216-2ebe-4367-b8ce-160a3ce25687" providerId="AD" clId="Web-{31713A47-E84B-37DD-A073-4E5F17F06DE2}" dt="2023-11-29T11:11:34.648" v="18"/>
          <ac:picMkLst>
            <pc:docMk/>
            <pc:sldMk cId="246993407" sldId="264"/>
            <ac:picMk id="14" creationId="{C60422DA-2498-D422-BCA0-F249C5D3D9B5}"/>
          </ac:picMkLst>
        </pc:picChg>
      </pc:sldChg>
      <pc:sldChg chg="addSp delSp modSp">
        <pc:chgData name="George Clayton" userId="S::george.clayton@uhbw.nhs.uk::62a8c216-2ebe-4367-b8ce-160a3ce25687" providerId="AD" clId="Web-{31713A47-E84B-37DD-A073-4E5F17F06DE2}" dt="2023-11-29T11:22:04.983" v="116" actId="20577"/>
        <pc:sldMkLst>
          <pc:docMk/>
          <pc:sldMk cId="1101898056" sldId="270"/>
        </pc:sldMkLst>
        <pc:spChg chg="mod">
          <ac:chgData name="George Clayton" userId="S::george.clayton@uhbw.nhs.uk::62a8c216-2ebe-4367-b8ce-160a3ce25687" providerId="AD" clId="Web-{31713A47-E84B-37DD-A073-4E5F17F06DE2}" dt="2023-11-29T11:22:04.983" v="116" actId="20577"/>
          <ac:spMkLst>
            <pc:docMk/>
            <pc:sldMk cId="1101898056" sldId="270"/>
            <ac:spMk id="3" creationId="{C0DC2FC1-52C4-4A00-7153-B5E53C068BDE}"/>
          </ac:spMkLst>
        </pc:spChg>
        <pc:picChg chg="add">
          <ac:chgData name="George Clayton" userId="S::george.clayton@uhbw.nhs.uk::62a8c216-2ebe-4367-b8ce-160a3ce25687" providerId="AD" clId="Web-{31713A47-E84B-37DD-A073-4E5F17F06DE2}" dt="2023-11-29T11:12:56.901" v="30"/>
          <ac:picMkLst>
            <pc:docMk/>
            <pc:sldMk cId="1101898056" sldId="270"/>
            <ac:picMk id="5" creationId="{CBF1B749-9591-C351-602E-04CE188B1706}"/>
          </ac:picMkLst>
        </pc:picChg>
        <pc:picChg chg="del">
          <ac:chgData name="George Clayton" userId="S::george.clayton@uhbw.nhs.uk::62a8c216-2ebe-4367-b8ce-160a3ce25687" providerId="AD" clId="Web-{31713A47-E84B-37DD-A073-4E5F17F06DE2}" dt="2023-11-29T11:12:59.057" v="31"/>
          <ac:picMkLst>
            <pc:docMk/>
            <pc:sldMk cId="1101898056" sldId="270"/>
            <ac:picMk id="13" creationId="{3C5AB328-D9B4-EA7C-9F0F-24FB7FA6A97B}"/>
          </ac:picMkLst>
        </pc:picChg>
      </pc:sldChg>
      <pc:sldChg chg="addSp delSp">
        <pc:chgData name="George Clayton" userId="S::george.clayton@uhbw.nhs.uk::62a8c216-2ebe-4367-b8ce-160a3ce25687" providerId="AD" clId="Web-{31713A47-E84B-37DD-A073-4E5F17F06DE2}" dt="2023-11-29T11:12:31.759" v="25"/>
        <pc:sldMkLst>
          <pc:docMk/>
          <pc:sldMk cId="3939125918" sldId="271"/>
        </pc:sldMkLst>
        <pc:picChg chg="add">
          <ac:chgData name="George Clayton" userId="S::george.clayton@uhbw.nhs.uk::62a8c216-2ebe-4367-b8ce-160a3ce25687" providerId="AD" clId="Web-{31713A47-E84B-37DD-A073-4E5F17F06DE2}" dt="2023-11-29T11:12:29.806" v="24"/>
          <ac:picMkLst>
            <pc:docMk/>
            <pc:sldMk cId="3939125918" sldId="271"/>
            <ac:picMk id="4" creationId="{293FE8D2-F18A-7CA3-58E4-EC2A6E2B473A}"/>
          </ac:picMkLst>
        </pc:picChg>
        <pc:picChg chg="del">
          <ac:chgData name="George Clayton" userId="S::george.clayton@uhbw.nhs.uk::62a8c216-2ebe-4367-b8ce-160a3ce25687" providerId="AD" clId="Web-{31713A47-E84B-37DD-A073-4E5F17F06DE2}" dt="2023-11-29T11:12:31.759" v="25"/>
          <ac:picMkLst>
            <pc:docMk/>
            <pc:sldMk cId="3939125918" sldId="271"/>
            <ac:picMk id="11" creationId="{8A1A5048-6BB6-98EB-F9C5-9D0FF2E6FB51}"/>
          </ac:picMkLst>
        </pc:picChg>
      </pc:sldChg>
      <pc:sldChg chg="addSp delSp">
        <pc:chgData name="George Clayton" userId="S::george.clayton@uhbw.nhs.uk::62a8c216-2ebe-4367-b8ce-160a3ce25687" providerId="AD" clId="Web-{31713A47-E84B-37DD-A073-4E5F17F06DE2}" dt="2023-11-29T11:11:57.899" v="21"/>
        <pc:sldMkLst>
          <pc:docMk/>
          <pc:sldMk cId="435752207" sldId="272"/>
        </pc:sldMkLst>
        <pc:spChg chg="del">
          <ac:chgData name="George Clayton" userId="S::george.clayton@uhbw.nhs.uk::62a8c216-2ebe-4367-b8ce-160a3ce25687" providerId="AD" clId="Web-{31713A47-E84B-37DD-A073-4E5F17F06DE2}" dt="2023-11-29T11:11:57.899" v="21"/>
          <ac:spMkLst>
            <pc:docMk/>
            <pc:sldMk cId="435752207" sldId="272"/>
            <ac:spMk id="3" creationId="{1437C9F6-931D-A2B4-B171-790AB7F17ECA}"/>
          </ac:spMkLst>
        </pc:spChg>
        <pc:graphicFrameChg chg="add">
          <ac:chgData name="George Clayton" userId="S::george.clayton@uhbw.nhs.uk::62a8c216-2ebe-4367-b8ce-160a3ce25687" providerId="AD" clId="Web-{31713A47-E84B-37DD-A073-4E5F17F06DE2}" dt="2023-11-29T11:11:57.899" v="21"/>
          <ac:graphicFrameMkLst>
            <pc:docMk/>
            <pc:sldMk cId="435752207" sldId="272"/>
            <ac:graphicFrameMk id="14" creationId="{9869AC73-4CEB-33AE-7029-E80F84AA13A2}"/>
          </ac:graphicFrameMkLst>
        </pc:graphicFrameChg>
        <pc:picChg chg="add">
          <ac:chgData name="George Clayton" userId="S::george.clayton@uhbw.nhs.uk::62a8c216-2ebe-4367-b8ce-160a3ce25687" providerId="AD" clId="Web-{31713A47-E84B-37DD-A073-4E5F17F06DE2}" dt="2023-11-29T11:11:50.492" v="19"/>
          <ac:picMkLst>
            <pc:docMk/>
            <pc:sldMk cId="435752207" sldId="272"/>
            <ac:picMk id="7" creationId="{F5074450-7BF0-72F5-45AE-31F69F4B681C}"/>
          </ac:picMkLst>
        </pc:picChg>
        <pc:picChg chg="del">
          <ac:chgData name="George Clayton" userId="S::george.clayton@uhbw.nhs.uk::62a8c216-2ebe-4367-b8ce-160a3ce25687" providerId="AD" clId="Web-{31713A47-E84B-37DD-A073-4E5F17F06DE2}" dt="2023-11-29T11:11:52.898" v="20"/>
          <ac:picMkLst>
            <pc:docMk/>
            <pc:sldMk cId="435752207" sldId="272"/>
            <ac:picMk id="13" creationId="{63D58087-3340-C078-8DCC-0E347B7EFE31}"/>
          </ac:picMkLst>
        </pc:picChg>
      </pc:sldChg>
      <pc:sldChg chg="addSp delSp">
        <pc:chgData name="George Clayton" userId="S::george.clayton@uhbw.nhs.uk::62a8c216-2ebe-4367-b8ce-160a3ce25687" providerId="AD" clId="Web-{31713A47-E84B-37DD-A073-4E5F17F06DE2}" dt="2023-11-29T11:12:50.635" v="29"/>
        <pc:sldMkLst>
          <pc:docMk/>
          <pc:sldMk cId="1587629989" sldId="273"/>
        </pc:sldMkLst>
        <pc:picChg chg="add">
          <ac:chgData name="George Clayton" userId="S::george.clayton@uhbw.nhs.uk::62a8c216-2ebe-4367-b8ce-160a3ce25687" providerId="AD" clId="Web-{31713A47-E84B-37DD-A073-4E5F17F06DE2}" dt="2023-11-29T11:12:48.400" v="28"/>
          <ac:picMkLst>
            <pc:docMk/>
            <pc:sldMk cId="1587629989" sldId="273"/>
            <ac:picMk id="22" creationId="{6B71324A-8EE8-1173-6270-1A8042EF5784}"/>
          </ac:picMkLst>
        </pc:picChg>
        <pc:picChg chg="del">
          <ac:chgData name="George Clayton" userId="S::george.clayton@uhbw.nhs.uk::62a8c216-2ebe-4367-b8ce-160a3ce25687" providerId="AD" clId="Web-{31713A47-E84B-37DD-A073-4E5F17F06DE2}" dt="2023-11-29T11:12:50.635" v="29"/>
          <ac:picMkLst>
            <pc:docMk/>
            <pc:sldMk cId="1587629989" sldId="273"/>
            <ac:picMk id="31" creationId="{CCFFC9D3-F967-7BE4-80E3-62B9037C1B49}"/>
          </ac:picMkLst>
        </pc:picChg>
      </pc:sldChg>
      <pc:sldChg chg="delSp">
        <pc:chgData name="George Clayton" userId="S::george.clayton@uhbw.nhs.uk::62a8c216-2ebe-4367-b8ce-160a3ce25687" providerId="AD" clId="Web-{31713A47-E84B-37DD-A073-4E5F17F06DE2}" dt="2023-11-29T11:13:03.276" v="32"/>
        <pc:sldMkLst>
          <pc:docMk/>
          <pc:sldMk cId="881239852" sldId="274"/>
        </pc:sldMkLst>
        <pc:picChg chg="del">
          <ac:chgData name="George Clayton" userId="S::george.clayton@uhbw.nhs.uk::62a8c216-2ebe-4367-b8ce-160a3ce25687" providerId="AD" clId="Web-{31713A47-E84B-37DD-A073-4E5F17F06DE2}" dt="2023-11-29T11:13:03.276" v="32"/>
          <ac:picMkLst>
            <pc:docMk/>
            <pc:sldMk cId="881239852" sldId="274"/>
            <ac:picMk id="13" creationId="{9C2C6598-B474-7BA4-8734-0C34800EA610}"/>
          </ac:picMkLst>
        </pc:picChg>
      </pc:sldChg>
      <pc:sldChg chg="addSp modSp new">
        <pc:chgData name="George Clayton" userId="S::george.clayton@uhbw.nhs.uk::62a8c216-2ebe-4367-b8ce-160a3ce25687" providerId="AD" clId="Web-{31713A47-E84B-37DD-A073-4E5F17F06DE2}" dt="2023-11-29T11:15:55.438" v="103"/>
        <pc:sldMkLst>
          <pc:docMk/>
          <pc:sldMk cId="3541266603" sldId="275"/>
        </pc:sldMkLst>
        <pc:spChg chg="mod">
          <ac:chgData name="George Clayton" userId="S::george.clayton@uhbw.nhs.uk::62a8c216-2ebe-4367-b8ce-160a3ce25687" providerId="AD" clId="Web-{31713A47-E84B-37DD-A073-4E5F17F06DE2}" dt="2023-11-29T11:15:55.438" v="103"/>
          <ac:spMkLst>
            <pc:docMk/>
            <pc:sldMk cId="3541266603" sldId="275"/>
            <ac:spMk id="2" creationId="{12D15D67-1682-8755-9614-75A8E6CBFB26}"/>
          </ac:spMkLst>
        </pc:spChg>
        <pc:spChg chg="mod">
          <ac:chgData name="George Clayton" userId="S::george.clayton@uhbw.nhs.uk::62a8c216-2ebe-4367-b8ce-160a3ce25687" providerId="AD" clId="Web-{31713A47-E84B-37DD-A073-4E5F17F06DE2}" dt="2023-11-29T11:15:07.952" v="93" actId="1076"/>
          <ac:spMkLst>
            <pc:docMk/>
            <pc:sldMk cId="3541266603" sldId="275"/>
            <ac:spMk id="3" creationId="{89CA8E2B-AEB1-BAD9-5BF6-657482CF2CFC}"/>
          </ac:spMkLst>
        </pc:spChg>
        <pc:picChg chg="add">
          <ac:chgData name="George Clayton" userId="S::george.clayton@uhbw.nhs.uk::62a8c216-2ebe-4367-b8ce-160a3ce25687" providerId="AD" clId="Web-{31713A47-E84B-37DD-A073-4E5F17F06DE2}" dt="2023-11-29T11:10:41.333" v="11"/>
          <ac:picMkLst>
            <pc:docMk/>
            <pc:sldMk cId="3541266603" sldId="275"/>
            <ac:picMk id="5" creationId="{48CB1581-776B-162C-E38E-A4B2EE172B9A}"/>
          </ac:picMkLst>
        </pc:picChg>
        <pc:picChg chg="add">
          <ac:chgData name="George Clayton" userId="S::george.clayton@uhbw.nhs.uk::62a8c216-2ebe-4367-b8ce-160a3ce25687" providerId="AD" clId="Web-{31713A47-E84B-37DD-A073-4E5F17F06DE2}" dt="2023-11-29T11:10:51.943" v="12"/>
          <ac:picMkLst>
            <pc:docMk/>
            <pc:sldMk cId="3541266603" sldId="275"/>
            <ac:picMk id="7" creationId="{2EFEE8C8-C404-CA0E-942A-CF487D9CEB59}"/>
          </ac:picMkLst>
        </pc:picChg>
        <pc:picChg chg="add mod modCrop">
          <ac:chgData name="George Clayton" userId="S::george.clayton@uhbw.nhs.uk::62a8c216-2ebe-4367-b8ce-160a3ce25687" providerId="AD" clId="Web-{31713A47-E84B-37DD-A073-4E5F17F06DE2}" dt="2023-11-29T11:15:24.984" v="98" actId="1076"/>
          <ac:picMkLst>
            <pc:docMk/>
            <pc:sldMk cId="3541266603" sldId="275"/>
            <ac:picMk id="8" creationId="{A3D21EFD-63D0-92C4-6552-6E811763661C}"/>
          </ac:picMkLst>
        </pc:picChg>
        <pc:picChg chg="add mod modCrop">
          <ac:chgData name="George Clayton" userId="S::george.clayton@uhbw.nhs.uk::62a8c216-2ebe-4367-b8ce-160a3ce25687" providerId="AD" clId="Web-{31713A47-E84B-37DD-A073-4E5F17F06DE2}" dt="2023-11-29T11:15:27.969" v="99" actId="1076"/>
          <ac:picMkLst>
            <pc:docMk/>
            <pc:sldMk cId="3541266603" sldId="275"/>
            <ac:picMk id="9" creationId="{A208ACAD-120E-DFCB-3469-7FB5368021FE}"/>
          </ac:picMkLst>
        </pc:picChg>
      </pc:sldChg>
      <pc:sldChg chg="delSp modSp add ord replId">
        <pc:chgData name="George Clayton" userId="S::george.clayton@uhbw.nhs.uk::62a8c216-2ebe-4367-b8ce-160a3ce25687" providerId="AD" clId="Web-{31713A47-E84B-37DD-A073-4E5F17F06DE2}" dt="2023-11-29T11:18:40.632" v="112" actId="1076"/>
        <pc:sldMkLst>
          <pc:docMk/>
          <pc:sldMk cId="3494139504" sldId="276"/>
        </pc:sldMkLst>
        <pc:spChg chg="mod">
          <ac:chgData name="George Clayton" userId="S::george.clayton@uhbw.nhs.uk::62a8c216-2ebe-4367-b8ce-160a3ce25687" providerId="AD" clId="Web-{31713A47-E84B-37DD-A073-4E5F17F06DE2}" dt="2023-11-29T11:18:40.632" v="112" actId="1076"/>
          <ac:spMkLst>
            <pc:docMk/>
            <pc:sldMk cId="3494139504" sldId="276"/>
            <ac:spMk id="2" creationId="{12D15D67-1682-8755-9614-75A8E6CBFB26}"/>
          </ac:spMkLst>
        </pc:spChg>
        <pc:picChg chg="del">
          <ac:chgData name="George Clayton" userId="S::george.clayton@uhbw.nhs.uk::62a8c216-2ebe-4367-b8ce-160a3ce25687" providerId="AD" clId="Web-{31713A47-E84B-37DD-A073-4E5F17F06DE2}" dt="2023-11-29T11:18:12.475" v="106"/>
          <ac:picMkLst>
            <pc:docMk/>
            <pc:sldMk cId="3494139504" sldId="276"/>
            <ac:picMk id="7" creationId="{2EFEE8C8-C404-CA0E-942A-CF487D9CEB59}"/>
          </ac:picMkLst>
        </pc:picChg>
      </pc:sldChg>
    </pc:docChg>
  </pc:docChgLst>
  <pc:docChgLst>
    <pc:chgData name="Tharun Jose" userId="S::tharun.jose@uhbw.nhs.uk::90df6dbe-1cfa-4a69-bc7d-97336040a54e" providerId="AD" clId="Web-{2D5F28D0-1CA6-573C-C72A-CE66B21B795C}"/>
    <pc:docChg chg="modSld sldOrd">
      <pc:chgData name="Tharun Jose" userId="S::tharun.jose@uhbw.nhs.uk::90df6dbe-1cfa-4a69-bc7d-97336040a54e" providerId="AD" clId="Web-{2D5F28D0-1CA6-573C-C72A-CE66B21B795C}" dt="2023-11-24T10:50:48.506" v="27"/>
      <pc:docMkLst>
        <pc:docMk/>
      </pc:docMkLst>
      <pc:sldChg chg="addSp modSp">
        <pc:chgData name="Tharun Jose" userId="S::tharun.jose@uhbw.nhs.uk::90df6dbe-1cfa-4a69-bc7d-97336040a54e" providerId="AD" clId="Web-{2D5F28D0-1CA6-573C-C72A-CE66B21B795C}" dt="2023-11-24T10:50:48.506" v="27"/>
        <pc:sldMkLst>
          <pc:docMk/>
          <pc:sldMk cId="2709781683" sldId="261"/>
        </pc:sldMkLst>
        <pc:spChg chg="mod">
          <ac:chgData name="Tharun Jose" userId="S::tharun.jose@uhbw.nhs.uk::90df6dbe-1cfa-4a69-bc7d-97336040a54e" providerId="AD" clId="Web-{2D5F28D0-1CA6-573C-C72A-CE66B21B795C}" dt="2023-11-24T10:45:59.035" v="17" actId="20577"/>
          <ac:spMkLst>
            <pc:docMk/>
            <pc:sldMk cId="2709781683" sldId="261"/>
            <ac:spMk id="3" creationId="{EC860E30-A698-586C-84EA-F0019FA0320B}"/>
          </ac:spMkLst>
        </pc:spChg>
        <pc:picChg chg="add mod">
          <ac:chgData name="Tharun Jose" userId="S::tharun.jose@uhbw.nhs.uk::90df6dbe-1cfa-4a69-bc7d-97336040a54e" providerId="AD" clId="Web-{2D5F28D0-1CA6-573C-C72A-CE66B21B795C}" dt="2023-11-24T10:46:02.066" v="18" actId="1076"/>
          <ac:picMkLst>
            <pc:docMk/>
            <pc:sldMk cId="2709781683" sldId="261"/>
            <ac:picMk id="4" creationId="{B835274B-6AF2-4E96-E3B6-D9EFA599DF6C}"/>
          </ac:picMkLst>
        </pc:picChg>
        <pc:picChg chg="add mod modCrop">
          <ac:chgData name="Tharun Jose" userId="S::tharun.jose@uhbw.nhs.uk::90df6dbe-1cfa-4a69-bc7d-97336040a54e" providerId="AD" clId="Web-{2D5F28D0-1CA6-573C-C72A-CE66B21B795C}" dt="2023-11-24T10:50:48.506" v="27"/>
          <ac:picMkLst>
            <pc:docMk/>
            <pc:sldMk cId="2709781683" sldId="261"/>
            <ac:picMk id="5" creationId="{D7D4AEE8-F949-8093-7B30-D36C7FFB250C}"/>
          </ac:picMkLst>
        </pc:picChg>
      </pc:sldChg>
      <pc:sldChg chg="ord">
        <pc:chgData name="Tharun Jose" userId="S::tharun.jose@uhbw.nhs.uk::90df6dbe-1cfa-4a69-bc7d-97336040a54e" providerId="AD" clId="Web-{2D5F28D0-1CA6-573C-C72A-CE66B21B795C}" dt="2023-11-24T09:19:16.786" v="0"/>
        <pc:sldMkLst>
          <pc:docMk/>
          <pc:sldMk cId="1516958443" sldId="262"/>
        </pc:sldMkLst>
      </pc:sldChg>
      <pc:sldChg chg="mod modShow">
        <pc:chgData name="Tharun Jose" userId="S::tharun.jose@uhbw.nhs.uk::90df6dbe-1cfa-4a69-bc7d-97336040a54e" providerId="AD" clId="Web-{2D5F28D0-1CA6-573C-C72A-CE66B21B795C}" dt="2023-11-24T09:53:47.713" v="1"/>
        <pc:sldMkLst>
          <pc:docMk/>
          <pc:sldMk cId="3277330741" sldId="268"/>
        </pc:sldMkLst>
      </pc:sldChg>
      <pc:sldChg chg="mod modShow">
        <pc:chgData name="Tharun Jose" userId="S::tharun.jose@uhbw.nhs.uk::90df6dbe-1cfa-4a69-bc7d-97336040a54e" providerId="AD" clId="Web-{2D5F28D0-1CA6-573C-C72A-CE66B21B795C}" dt="2023-11-24T09:53:51.619" v="2"/>
        <pc:sldMkLst>
          <pc:docMk/>
          <pc:sldMk cId="2426060707" sldId="269"/>
        </pc:sldMkLst>
      </pc:sldChg>
      <pc:sldChg chg="mod modShow">
        <pc:chgData name="Tharun Jose" userId="S::tharun.jose@uhbw.nhs.uk::90df6dbe-1cfa-4a69-bc7d-97336040a54e" providerId="AD" clId="Web-{2D5F28D0-1CA6-573C-C72A-CE66B21B795C}" dt="2023-11-24T09:54:01.213" v="3"/>
        <pc:sldMkLst>
          <pc:docMk/>
          <pc:sldMk cId="3939125918" sldId="271"/>
        </pc:sldMkLst>
      </pc:sldChg>
    </pc:docChg>
  </pc:docChgLst>
  <pc:docChgLst>
    <pc:chgData name="Tharun Jose" userId="S::tharun.jose@uhbw.nhs.uk::90df6dbe-1cfa-4a69-bc7d-97336040a54e" providerId="AD" clId="Web-{34A8990E-06FB-774D-C382-774DE86D42D8}"/>
    <pc:docChg chg="modSld sldOrd">
      <pc:chgData name="Tharun Jose" userId="S::tharun.jose@uhbw.nhs.uk::90df6dbe-1cfa-4a69-bc7d-97336040a54e" providerId="AD" clId="Web-{34A8990E-06FB-774D-C382-774DE86D42D8}" dt="2023-11-28T11:59:42.700" v="2"/>
      <pc:docMkLst>
        <pc:docMk/>
      </pc:docMkLst>
      <pc:sldChg chg="ord">
        <pc:chgData name="Tharun Jose" userId="S::tharun.jose@uhbw.nhs.uk::90df6dbe-1cfa-4a69-bc7d-97336040a54e" providerId="AD" clId="Web-{34A8990E-06FB-774D-C382-774DE86D42D8}" dt="2023-11-28T11:58:33.070" v="0"/>
        <pc:sldMkLst>
          <pc:docMk/>
          <pc:sldMk cId="1265892107" sldId="265"/>
        </pc:sldMkLst>
      </pc:sldChg>
      <pc:sldChg chg="mod modShow">
        <pc:chgData name="Tharun Jose" userId="S::tharun.jose@uhbw.nhs.uk::90df6dbe-1cfa-4a69-bc7d-97336040a54e" providerId="AD" clId="Web-{34A8990E-06FB-774D-C382-774DE86D42D8}" dt="2023-11-28T11:59:40.246" v="1"/>
        <pc:sldMkLst>
          <pc:docMk/>
          <pc:sldMk cId="3277330741" sldId="268"/>
        </pc:sldMkLst>
      </pc:sldChg>
      <pc:sldChg chg="mod modShow">
        <pc:chgData name="Tharun Jose" userId="S::tharun.jose@uhbw.nhs.uk::90df6dbe-1cfa-4a69-bc7d-97336040a54e" providerId="AD" clId="Web-{34A8990E-06FB-774D-C382-774DE86D42D8}" dt="2023-11-28T11:59:42.700" v="2"/>
        <pc:sldMkLst>
          <pc:docMk/>
          <pc:sldMk cId="2426060707" sldId="269"/>
        </pc:sldMkLst>
      </pc:sldChg>
    </pc:docChg>
  </pc:docChgLst>
  <pc:docChgLst>
    <pc:chgData name="Tharun Jose" userId="S::tharun.jose@uhbw.nhs.uk::90df6dbe-1cfa-4a69-bc7d-97336040a54e" providerId="AD" clId="Web-{FE6620E9-3BA0-3495-3C14-B062A8287D0C}"/>
    <pc:docChg chg="addSld modSld">
      <pc:chgData name="Tharun Jose" userId="S::tharun.jose@uhbw.nhs.uk::90df6dbe-1cfa-4a69-bc7d-97336040a54e" providerId="AD" clId="Web-{FE6620E9-3BA0-3495-3C14-B062A8287D0C}" dt="2023-11-22T12:42:57.008" v="95" actId="20577"/>
      <pc:docMkLst>
        <pc:docMk/>
      </pc:docMkLst>
      <pc:sldChg chg="modSp">
        <pc:chgData name="Tharun Jose" userId="S::tharun.jose@uhbw.nhs.uk::90df6dbe-1cfa-4a69-bc7d-97336040a54e" providerId="AD" clId="Web-{FE6620E9-3BA0-3495-3C14-B062A8287D0C}" dt="2023-11-22T11:08:24.669" v="7" actId="20577"/>
        <pc:sldMkLst>
          <pc:docMk/>
          <pc:sldMk cId="2709781683" sldId="261"/>
        </pc:sldMkLst>
        <pc:spChg chg="mod">
          <ac:chgData name="Tharun Jose" userId="S::tharun.jose@uhbw.nhs.uk::90df6dbe-1cfa-4a69-bc7d-97336040a54e" providerId="AD" clId="Web-{FE6620E9-3BA0-3495-3C14-B062A8287D0C}" dt="2023-11-22T11:08:24.669" v="7" actId="20577"/>
          <ac:spMkLst>
            <pc:docMk/>
            <pc:sldMk cId="2709781683" sldId="261"/>
            <ac:spMk id="3" creationId="{EC860E30-A698-586C-84EA-F0019FA0320B}"/>
          </ac:spMkLst>
        </pc:spChg>
      </pc:sldChg>
      <pc:sldChg chg="addSp delSp modSp new">
        <pc:chgData name="Tharun Jose" userId="S::tharun.jose@uhbw.nhs.uk::90df6dbe-1cfa-4a69-bc7d-97336040a54e" providerId="AD" clId="Web-{FE6620E9-3BA0-3495-3C14-B062A8287D0C}" dt="2023-11-22T12:42:57.008" v="95" actId="20577"/>
        <pc:sldMkLst>
          <pc:docMk/>
          <pc:sldMk cId="1587629989" sldId="273"/>
        </pc:sldMkLst>
        <pc:graphicFrameChg chg="add del mod modGraphic">
          <ac:chgData name="Tharun Jose" userId="S::tharun.jose@uhbw.nhs.uk::90df6dbe-1cfa-4a69-bc7d-97336040a54e" providerId="AD" clId="Web-{FE6620E9-3BA0-3495-3C14-B062A8287D0C}" dt="2023-11-22T11:10:11.096" v="11"/>
          <ac:graphicFrameMkLst>
            <pc:docMk/>
            <pc:sldMk cId="1587629989" sldId="273"/>
            <ac:graphicFrameMk id="2" creationId="{C553D91F-4704-F7B4-7D39-06618E7DA702}"/>
          </ac:graphicFrameMkLst>
        </pc:graphicFrameChg>
        <pc:graphicFrameChg chg="add del mod modGraphic">
          <ac:chgData name="Tharun Jose" userId="S::tharun.jose@uhbw.nhs.uk::90df6dbe-1cfa-4a69-bc7d-97336040a54e" providerId="AD" clId="Web-{FE6620E9-3BA0-3495-3C14-B062A8287D0C}" dt="2023-11-22T11:11:06.599" v="15"/>
          <ac:graphicFrameMkLst>
            <pc:docMk/>
            <pc:sldMk cId="1587629989" sldId="273"/>
            <ac:graphicFrameMk id="17" creationId="{CF18D84E-F826-4DEA-D654-40E381DD9865}"/>
          </ac:graphicFrameMkLst>
        </pc:graphicFrameChg>
        <pc:graphicFrameChg chg="add del mod modGraphic">
          <ac:chgData name="Tharun Jose" userId="S::tharun.jose@uhbw.nhs.uk::90df6dbe-1cfa-4a69-bc7d-97336040a54e" providerId="AD" clId="Web-{FE6620E9-3BA0-3495-3C14-B062A8287D0C}" dt="2023-11-22T12:42:57.008" v="95" actId="20577"/>
          <ac:graphicFrameMkLst>
            <pc:docMk/>
            <pc:sldMk cId="1587629989" sldId="273"/>
            <ac:graphicFrameMk id="36" creationId="{2536B4AF-2424-9B9D-D5F9-E381FAD38BF0}"/>
          </ac:graphicFrameMkLst>
        </pc:graphicFrameChg>
      </pc:sldChg>
    </pc:docChg>
  </pc:docChgLst>
  <pc:docChgLst>
    <pc:chgData name="George Clayton" userId="S::george.clayton@uhbw.nhs.uk::62a8c216-2ebe-4367-b8ce-160a3ce25687" providerId="AD" clId="Web-{DE116C61-C157-3BD4-7389-ACF44E11B1FD}"/>
    <pc:docChg chg="sldOrd">
      <pc:chgData name="George Clayton" userId="S::george.clayton@uhbw.nhs.uk::62a8c216-2ebe-4367-b8ce-160a3ce25687" providerId="AD" clId="Web-{DE116C61-C157-3BD4-7389-ACF44E11B1FD}" dt="2023-11-08T11:39:38.738" v="2"/>
      <pc:docMkLst>
        <pc:docMk/>
      </pc:docMkLst>
      <pc:sldChg chg="ord">
        <pc:chgData name="George Clayton" userId="S::george.clayton@uhbw.nhs.uk::62a8c216-2ebe-4367-b8ce-160a3ce25687" providerId="AD" clId="Web-{DE116C61-C157-3BD4-7389-ACF44E11B1FD}" dt="2023-11-08T11:39:35.879" v="1"/>
        <pc:sldMkLst>
          <pc:docMk/>
          <pc:sldMk cId="421070652" sldId="257"/>
        </pc:sldMkLst>
      </pc:sldChg>
      <pc:sldChg chg="ord">
        <pc:chgData name="George Clayton" userId="S::george.clayton@uhbw.nhs.uk::62a8c216-2ebe-4367-b8ce-160a3ce25687" providerId="AD" clId="Web-{DE116C61-C157-3BD4-7389-ACF44E11B1FD}" dt="2023-11-08T11:39:38.738" v="2"/>
        <pc:sldMkLst>
          <pc:docMk/>
          <pc:sldMk cId="1516958443" sldId="262"/>
        </pc:sldMkLst>
      </pc:sldChg>
    </pc:docChg>
  </pc:docChgLst>
  <pc:docChgLst>
    <pc:chgData name="George Clayton" userId="S::george.clayton@uhbw.nhs.uk::62a8c216-2ebe-4367-b8ce-160a3ce25687" providerId="AD" clId="Web-{4B0A2BC7-CB32-3E1F-E694-1FA926463C7A}"/>
    <pc:docChg chg="sldOrd">
      <pc:chgData name="George Clayton" userId="S::george.clayton@uhbw.nhs.uk::62a8c216-2ebe-4367-b8ce-160a3ce25687" providerId="AD" clId="Web-{4B0A2BC7-CB32-3E1F-E694-1FA926463C7A}" dt="2023-11-28T15:08:37.407" v="1"/>
      <pc:docMkLst>
        <pc:docMk/>
      </pc:docMkLst>
      <pc:sldChg chg="ord">
        <pc:chgData name="George Clayton" userId="S::george.clayton@uhbw.nhs.uk::62a8c216-2ebe-4367-b8ce-160a3ce25687" providerId="AD" clId="Web-{4B0A2BC7-CB32-3E1F-E694-1FA926463C7A}" dt="2023-11-28T15:08:37.407" v="1"/>
        <pc:sldMkLst>
          <pc:docMk/>
          <pc:sldMk cId="1265892107" sldId="265"/>
        </pc:sldMkLst>
      </pc:sldChg>
    </pc:docChg>
  </pc:docChgLst>
  <pc:docChgLst>
    <pc:chgData name="Andrew Pembroke" userId="S::andrew.pembroke@uhbw.nhs.uk::94634863-53d0-48fe-ae54-8b826ee92497" providerId="AD" clId="Web-{F08B6A29-7E19-4A05-975A-3CC57A657617}"/>
    <pc:docChg chg="sldOrd">
      <pc:chgData name="Andrew Pembroke" userId="S::andrew.pembroke@uhbw.nhs.uk::94634863-53d0-48fe-ae54-8b826ee92497" providerId="AD" clId="Web-{F08B6A29-7E19-4A05-975A-3CC57A657617}" dt="2023-11-28T11:23:05.978" v="0"/>
      <pc:docMkLst>
        <pc:docMk/>
      </pc:docMkLst>
      <pc:sldChg chg="ord">
        <pc:chgData name="Andrew Pembroke" userId="S::andrew.pembroke@uhbw.nhs.uk::94634863-53d0-48fe-ae54-8b826ee92497" providerId="AD" clId="Web-{F08B6A29-7E19-4A05-975A-3CC57A657617}" dt="2023-11-28T11:23:05.978" v="0"/>
        <pc:sldMkLst>
          <pc:docMk/>
          <pc:sldMk cId="1265892107" sldId="265"/>
        </pc:sldMkLst>
      </pc:sldChg>
    </pc:docChg>
  </pc:docChgLst>
  <pc:docChgLst>
    <pc:chgData name="George Clayton" userId="S::george.clayton@uhbw.nhs.uk::62a8c216-2ebe-4367-b8ce-160a3ce25687" providerId="AD" clId="Web-{DE6C46A1-389C-B14F-5CD8-4A407BAEDD8B}"/>
    <pc:docChg chg="modSld">
      <pc:chgData name="George Clayton" userId="S::george.clayton@uhbw.nhs.uk::62a8c216-2ebe-4367-b8ce-160a3ce25687" providerId="AD" clId="Web-{DE6C46A1-389C-B14F-5CD8-4A407BAEDD8B}" dt="2023-11-24T10:38:55.227" v="0" actId="20577"/>
      <pc:docMkLst>
        <pc:docMk/>
      </pc:docMkLst>
      <pc:sldChg chg="modSp">
        <pc:chgData name="George Clayton" userId="S::george.clayton@uhbw.nhs.uk::62a8c216-2ebe-4367-b8ce-160a3ce25687" providerId="AD" clId="Web-{DE6C46A1-389C-B14F-5CD8-4A407BAEDD8B}" dt="2023-11-24T10:38:55.227" v="0" actId="20577"/>
        <pc:sldMkLst>
          <pc:docMk/>
          <pc:sldMk cId="435752207" sldId="272"/>
        </pc:sldMkLst>
        <pc:spChg chg="mod">
          <ac:chgData name="George Clayton" userId="S::george.clayton@uhbw.nhs.uk::62a8c216-2ebe-4367-b8ce-160a3ce25687" providerId="AD" clId="Web-{DE6C46A1-389C-B14F-5CD8-4A407BAEDD8B}" dt="2023-11-24T10:38:55.227" v="0" actId="20577"/>
          <ac:spMkLst>
            <pc:docMk/>
            <pc:sldMk cId="435752207" sldId="272"/>
            <ac:spMk id="3" creationId="{1437C9F6-931D-A2B4-B171-790AB7F17ECA}"/>
          </ac:spMkLst>
        </pc:spChg>
      </pc:sldChg>
    </pc:docChg>
  </pc:docChgLst>
  <pc:docChgLst>
    <pc:chgData name="George Clayton" userId="S::george.clayton@uhbw.nhs.uk::62a8c216-2ebe-4367-b8ce-160a3ce25687" providerId="AD" clId="Web-{FBC959F3-4513-6457-9B21-9E0685528DE1}"/>
    <pc:docChg chg="modSld">
      <pc:chgData name="George Clayton" userId="S::george.clayton@uhbw.nhs.uk::62a8c216-2ebe-4367-b8ce-160a3ce25687" providerId="AD" clId="Web-{FBC959F3-4513-6457-9B21-9E0685528DE1}" dt="2023-11-03T09:10:40.752" v="13"/>
      <pc:docMkLst>
        <pc:docMk/>
      </pc:docMkLst>
      <pc:sldChg chg="modNotes">
        <pc:chgData name="George Clayton" userId="S::george.clayton@uhbw.nhs.uk::62a8c216-2ebe-4367-b8ce-160a3ce25687" providerId="AD" clId="Web-{FBC959F3-4513-6457-9B21-9E0685528DE1}" dt="2023-11-03T09:10:03.391" v="3"/>
        <pc:sldMkLst>
          <pc:docMk/>
          <pc:sldMk cId="109857222" sldId="256"/>
        </pc:sldMkLst>
      </pc:sldChg>
      <pc:sldChg chg="modNotes">
        <pc:chgData name="George Clayton" userId="S::george.clayton@uhbw.nhs.uk::62a8c216-2ebe-4367-b8ce-160a3ce25687" providerId="AD" clId="Web-{FBC959F3-4513-6457-9B21-9E0685528DE1}" dt="2023-11-03T09:10:40.752" v="13"/>
        <pc:sldMkLst>
          <pc:docMk/>
          <pc:sldMk cId="1265892107" sldId="265"/>
        </pc:sldMkLst>
      </pc:sldChg>
    </pc:docChg>
  </pc:docChgLst>
  <pc:docChgLst>
    <pc:chgData name="George Clayton" userId="S::george.clayton@uhbw.nhs.uk::62a8c216-2ebe-4367-b8ce-160a3ce25687" providerId="AD" clId="Web-{6B1D2A65-E1B7-9DC2-C680-E1F315BCFB57}"/>
    <pc:docChg chg="modSld sldOrd">
      <pc:chgData name="George Clayton" userId="S::george.clayton@uhbw.nhs.uk::62a8c216-2ebe-4367-b8ce-160a3ce25687" providerId="AD" clId="Web-{6B1D2A65-E1B7-9DC2-C680-E1F315BCFB57}" dt="2023-11-09T13:59:18.715" v="2" actId="1076"/>
      <pc:docMkLst>
        <pc:docMk/>
      </pc:docMkLst>
      <pc:sldChg chg="ord">
        <pc:chgData name="George Clayton" userId="S::george.clayton@uhbw.nhs.uk::62a8c216-2ebe-4367-b8ce-160a3ce25687" providerId="AD" clId="Web-{6B1D2A65-E1B7-9DC2-C680-E1F315BCFB57}" dt="2023-11-09T13:58:10.041" v="1"/>
        <pc:sldMkLst>
          <pc:docMk/>
          <pc:sldMk cId="421070652" sldId="257"/>
        </pc:sldMkLst>
      </pc:sldChg>
      <pc:sldChg chg="modSp">
        <pc:chgData name="George Clayton" userId="S::george.clayton@uhbw.nhs.uk::62a8c216-2ebe-4367-b8ce-160a3ce25687" providerId="AD" clId="Web-{6B1D2A65-E1B7-9DC2-C680-E1F315BCFB57}" dt="2023-11-09T13:59:18.715" v="2" actId="1076"/>
        <pc:sldMkLst>
          <pc:docMk/>
          <pc:sldMk cId="1020728122" sldId="259"/>
        </pc:sldMkLst>
        <pc:picChg chg="mod">
          <ac:chgData name="George Clayton" userId="S::george.clayton@uhbw.nhs.uk::62a8c216-2ebe-4367-b8ce-160a3ce25687" providerId="AD" clId="Web-{6B1D2A65-E1B7-9DC2-C680-E1F315BCFB57}" dt="2023-11-09T13:59:18.715" v="2" actId="1076"/>
          <ac:picMkLst>
            <pc:docMk/>
            <pc:sldMk cId="1020728122" sldId="259"/>
            <ac:picMk id="7" creationId="{B8812529-8B41-D40C-6135-E5710DF96D87}"/>
          </ac:picMkLst>
        </pc:picChg>
      </pc:sldChg>
    </pc:docChg>
  </pc:docChgLst>
  <pc:docChgLst>
    <pc:chgData name="George Clayton" userId="S::george.clayton@uhbw.nhs.uk::62a8c216-2ebe-4367-b8ce-160a3ce25687" providerId="AD" clId="Web-{A95EFECF-AA1E-2235-7D85-58D26576BBB0}"/>
    <pc:docChg chg="addSld modSld">
      <pc:chgData name="George Clayton" userId="S::george.clayton@uhbw.nhs.uk::62a8c216-2ebe-4367-b8ce-160a3ce25687" providerId="AD" clId="Web-{A95EFECF-AA1E-2235-7D85-58D26576BBB0}" dt="2023-11-21T14:50:00.525" v="474" actId="20577"/>
      <pc:docMkLst>
        <pc:docMk/>
      </pc:docMkLst>
      <pc:sldChg chg="addSp delSp modSp modNotes">
        <pc:chgData name="George Clayton" userId="S::george.clayton@uhbw.nhs.uk::62a8c216-2ebe-4367-b8ce-160a3ce25687" providerId="AD" clId="Web-{A95EFECF-AA1E-2235-7D85-58D26576BBB0}" dt="2023-11-21T14:09:10.181" v="433"/>
        <pc:sldMkLst>
          <pc:docMk/>
          <pc:sldMk cId="421070652" sldId="257"/>
        </pc:sldMkLst>
        <pc:spChg chg="mod">
          <ac:chgData name="George Clayton" userId="S::george.clayton@uhbw.nhs.uk::62a8c216-2ebe-4367-b8ce-160a3ce25687" providerId="AD" clId="Web-{A95EFECF-AA1E-2235-7D85-58D26576BBB0}" dt="2023-11-21T13:06:10.408" v="24" actId="20577"/>
          <ac:spMkLst>
            <pc:docMk/>
            <pc:sldMk cId="421070652" sldId="257"/>
            <ac:spMk id="3" creationId="{C5D802B3-7A48-0331-A887-0C6415E27148}"/>
          </ac:spMkLst>
        </pc:spChg>
        <pc:spChg chg="add del">
          <ac:chgData name="George Clayton" userId="S::george.clayton@uhbw.nhs.uk::62a8c216-2ebe-4367-b8ce-160a3ce25687" providerId="AD" clId="Web-{A95EFECF-AA1E-2235-7D85-58D26576BBB0}" dt="2023-11-21T12:00:23.619" v="1"/>
          <ac:spMkLst>
            <pc:docMk/>
            <pc:sldMk cId="421070652" sldId="257"/>
            <ac:spMk id="36" creationId="{C13237C8-E62C-4F0D-A318-BD6FB6C2D138}"/>
          </ac:spMkLst>
        </pc:spChg>
      </pc:sldChg>
      <pc:sldChg chg="modSp">
        <pc:chgData name="George Clayton" userId="S::george.clayton@uhbw.nhs.uk::62a8c216-2ebe-4367-b8ce-160a3ce25687" providerId="AD" clId="Web-{A95EFECF-AA1E-2235-7D85-58D26576BBB0}" dt="2023-11-21T13:35:11.490" v="369" actId="20577"/>
        <pc:sldMkLst>
          <pc:docMk/>
          <pc:sldMk cId="2643219649" sldId="258"/>
        </pc:sldMkLst>
        <pc:spChg chg="mod">
          <ac:chgData name="George Clayton" userId="S::george.clayton@uhbw.nhs.uk::62a8c216-2ebe-4367-b8ce-160a3ce25687" providerId="AD" clId="Web-{A95EFECF-AA1E-2235-7D85-58D26576BBB0}" dt="2023-11-21T13:35:11.490" v="369" actId="20577"/>
          <ac:spMkLst>
            <pc:docMk/>
            <pc:sldMk cId="2643219649" sldId="258"/>
            <ac:spMk id="3" creationId="{A057EDC7-A879-B8AE-CF1A-7F2F4E52540C}"/>
          </ac:spMkLst>
        </pc:spChg>
      </pc:sldChg>
      <pc:sldChg chg="modSp">
        <pc:chgData name="George Clayton" userId="S::george.clayton@uhbw.nhs.uk::62a8c216-2ebe-4367-b8ce-160a3ce25687" providerId="AD" clId="Web-{A95EFECF-AA1E-2235-7D85-58D26576BBB0}" dt="2023-11-21T13:36:58.291" v="430" actId="1076"/>
        <pc:sldMkLst>
          <pc:docMk/>
          <pc:sldMk cId="450125809" sldId="260"/>
        </pc:sldMkLst>
        <pc:spChg chg="mod">
          <ac:chgData name="George Clayton" userId="S::george.clayton@uhbw.nhs.uk::62a8c216-2ebe-4367-b8ce-160a3ce25687" providerId="AD" clId="Web-{A95EFECF-AA1E-2235-7D85-58D26576BBB0}" dt="2023-11-21T13:36:01.258" v="371" actId="14100"/>
          <ac:spMkLst>
            <pc:docMk/>
            <pc:sldMk cId="450125809" sldId="260"/>
            <ac:spMk id="2" creationId="{81069432-5C7D-9F1F-413C-12BB4BBB0B99}"/>
          </ac:spMkLst>
        </pc:spChg>
        <pc:spChg chg="mod">
          <ac:chgData name="George Clayton" userId="S::george.clayton@uhbw.nhs.uk::62a8c216-2ebe-4367-b8ce-160a3ce25687" providerId="AD" clId="Web-{A95EFECF-AA1E-2235-7D85-58D26576BBB0}" dt="2023-11-21T13:36:52.416" v="429" actId="20577"/>
          <ac:spMkLst>
            <pc:docMk/>
            <pc:sldMk cId="450125809" sldId="260"/>
            <ac:spMk id="3" creationId="{A75F50EE-8DE0-A35D-D976-36CA5DEE90B5}"/>
          </ac:spMkLst>
        </pc:spChg>
        <pc:spChg chg="mod">
          <ac:chgData name="George Clayton" userId="S::george.clayton@uhbw.nhs.uk::62a8c216-2ebe-4367-b8ce-160a3ce25687" providerId="AD" clId="Web-{A95EFECF-AA1E-2235-7D85-58D26576BBB0}" dt="2023-11-21T13:36:58.291" v="430" actId="1076"/>
          <ac:spMkLst>
            <pc:docMk/>
            <pc:sldMk cId="450125809" sldId="260"/>
            <ac:spMk id="12" creationId="{2B63A7C7-BCEC-3234-B862-2D794D303668}"/>
          </ac:spMkLst>
        </pc:spChg>
      </pc:sldChg>
      <pc:sldChg chg="modSp">
        <pc:chgData name="George Clayton" userId="S::george.clayton@uhbw.nhs.uk::62a8c216-2ebe-4367-b8ce-160a3ce25687" providerId="AD" clId="Web-{A95EFECF-AA1E-2235-7D85-58D26576BBB0}" dt="2023-11-21T13:08:52.803" v="104" actId="20577"/>
        <pc:sldMkLst>
          <pc:docMk/>
          <pc:sldMk cId="1516958443" sldId="262"/>
        </pc:sldMkLst>
        <pc:spChg chg="mod">
          <ac:chgData name="George Clayton" userId="S::george.clayton@uhbw.nhs.uk::62a8c216-2ebe-4367-b8ce-160a3ce25687" providerId="AD" clId="Web-{A95EFECF-AA1E-2235-7D85-58D26576BBB0}" dt="2023-11-21T13:08:34.053" v="99" actId="1076"/>
          <ac:spMkLst>
            <pc:docMk/>
            <pc:sldMk cId="1516958443" sldId="262"/>
            <ac:spMk id="2" creationId="{84EB56FB-F9E9-F1D9-FB41-6B597AF59DC1}"/>
          </ac:spMkLst>
        </pc:spChg>
        <pc:spChg chg="mod">
          <ac:chgData name="George Clayton" userId="S::george.clayton@uhbw.nhs.uk::62a8c216-2ebe-4367-b8ce-160a3ce25687" providerId="AD" clId="Web-{A95EFECF-AA1E-2235-7D85-58D26576BBB0}" dt="2023-11-21T13:08:52.803" v="104" actId="20577"/>
          <ac:spMkLst>
            <pc:docMk/>
            <pc:sldMk cId="1516958443" sldId="262"/>
            <ac:spMk id="5" creationId="{13485B3B-740E-5135-5952-DE32C5B3629A}"/>
          </ac:spMkLst>
        </pc:spChg>
        <pc:spChg chg="mod">
          <ac:chgData name="George Clayton" userId="S::george.clayton@uhbw.nhs.uk::62a8c216-2ebe-4367-b8ce-160a3ce25687" providerId="AD" clId="Web-{A95EFECF-AA1E-2235-7D85-58D26576BBB0}" dt="2023-11-21T13:07:26.238" v="36" actId="1076"/>
          <ac:spMkLst>
            <pc:docMk/>
            <pc:sldMk cId="1516958443" sldId="262"/>
            <ac:spMk id="7" creationId="{D6FF7E4B-9CAE-3B69-ED62-172FB20AD5BE}"/>
          </ac:spMkLst>
        </pc:spChg>
        <pc:spChg chg="mod">
          <ac:chgData name="George Clayton" userId="S::george.clayton@uhbw.nhs.uk::62a8c216-2ebe-4367-b8ce-160a3ce25687" providerId="AD" clId="Web-{A95EFECF-AA1E-2235-7D85-58D26576BBB0}" dt="2023-11-21T13:07:23.457" v="35" actId="1076"/>
          <ac:spMkLst>
            <pc:docMk/>
            <pc:sldMk cId="1516958443" sldId="262"/>
            <ac:spMk id="8" creationId="{FAFBBBCF-BF30-5801-5359-0B0450B15DDD}"/>
          </ac:spMkLst>
        </pc:spChg>
        <pc:picChg chg="mod">
          <ac:chgData name="George Clayton" userId="S::george.clayton@uhbw.nhs.uk::62a8c216-2ebe-4367-b8ce-160a3ce25687" providerId="AD" clId="Web-{A95EFECF-AA1E-2235-7D85-58D26576BBB0}" dt="2023-11-21T13:07:11.785" v="34" actId="1076"/>
          <ac:picMkLst>
            <pc:docMk/>
            <pc:sldMk cId="1516958443" sldId="262"/>
            <ac:picMk id="4" creationId="{5D76296A-272E-C419-3BE5-E619A2833C03}"/>
          </ac:picMkLst>
        </pc:picChg>
      </pc:sldChg>
      <pc:sldChg chg="addSp delSp modSp">
        <pc:chgData name="George Clayton" userId="S::george.clayton@uhbw.nhs.uk::62a8c216-2ebe-4367-b8ce-160a3ce25687" providerId="AD" clId="Web-{A95EFECF-AA1E-2235-7D85-58D26576BBB0}" dt="2023-11-21T13:09:22.367" v="108" actId="1076"/>
        <pc:sldMkLst>
          <pc:docMk/>
          <pc:sldMk cId="208146533" sldId="267"/>
        </pc:sldMkLst>
        <pc:picChg chg="add del mod">
          <ac:chgData name="George Clayton" userId="S::george.clayton@uhbw.nhs.uk::62a8c216-2ebe-4367-b8ce-160a3ce25687" providerId="AD" clId="Web-{A95EFECF-AA1E-2235-7D85-58D26576BBB0}" dt="2023-11-21T13:09:22.367" v="108" actId="1076"/>
          <ac:picMkLst>
            <pc:docMk/>
            <pc:sldMk cId="208146533" sldId="267"/>
            <ac:picMk id="4" creationId="{574549CE-FFA6-3A3A-1290-4801DA2B2AB6}"/>
          </ac:picMkLst>
        </pc:picChg>
      </pc:sldChg>
      <pc:sldChg chg="modSp new">
        <pc:chgData name="George Clayton" userId="S::george.clayton@uhbw.nhs.uk::62a8c216-2ebe-4367-b8ce-160a3ce25687" providerId="AD" clId="Web-{A95EFECF-AA1E-2235-7D85-58D26576BBB0}" dt="2023-11-21T14:50:00.525" v="474" actId="20577"/>
        <pc:sldMkLst>
          <pc:docMk/>
          <pc:sldMk cId="435752207" sldId="272"/>
        </pc:sldMkLst>
        <pc:spChg chg="mod">
          <ac:chgData name="George Clayton" userId="S::george.clayton@uhbw.nhs.uk::62a8c216-2ebe-4367-b8ce-160a3ce25687" providerId="AD" clId="Web-{A95EFECF-AA1E-2235-7D85-58D26576BBB0}" dt="2023-11-21T13:09:45.852" v="115" actId="20577"/>
          <ac:spMkLst>
            <pc:docMk/>
            <pc:sldMk cId="435752207" sldId="272"/>
            <ac:spMk id="2" creationId="{AC1F96FA-4886-56BD-8F11-A4780D866199}"/>
          </ac:spMkLst>
        </pc:spChg>
        <pc:spChg chg="mod">
          <ac:chgData name="George Clayton" userId="S::george.clayton@uhbw.nhs.uk::62a8c216-2ebe-4367-b8ce-160a3ce25687" providerId="AD" clId="Web-{A95EFECF-AA1E-2235-7D85-58D26576BBB0}" dt="2023-11-21T14:50:00.525" v="474" actId="20577"/>
          <ac:spMkLst>
            <pc:docMk/>
            <pc:sldMk cId="435752207" sldId="272"/>
            <ac:spMk id="3" creationId="{1437C9F6-931D-A2B4-B171-790AB7F17ECA}"/>
          </ac:spMkLst>
        </pc:spChg>
      </pc:sldChg>
    </pc:docChg>
  </pc:docChgLst>
  <pc:docChgLst>
    <pc:chgData name="George Clayton" userId="S::george.clayton@uhbw.nhs.uk::62a8c216-2ebe-4367-b8ce-160a3ce25687" providerId="AD" clId="Web-{A232A8F0-C074-3B34-6F78-933DB2B2DF9C}"/>
    <pc:docChg chg="addSld modSld sldOrd">
      <pc:chgData name="George Clayton" userId="S::george.clayton@uhbw.nhs.uk::62a8c216-2ebe-4367-b8ce-160a3ce25687" providerId="AD" clId="Web-{A232A8F0-C074-3B34-6F78-933DB2B2DF9C}" dt="2023-11-30T09:21:19.611" v="287" actId="1076"/>
      <pc:docMkLst>
        <pc:docMk/>
      </pc:docMkLst>
      <pc:sldChg chg="addSp modSp modNotes">
        <pc:chgData name="George Clayton" userId="S::george.clayton@uhbw.nhs.uk::62a8c216-2ebe-4367-b8ce-160a3ce25687" providerId="AD" clId="Web-{A232A8F0-C074-3B34-6F78-933DB2B2DF9C}" dt="2023-11-30T09:10:31.995" v="84" actId="20577"/>
        <pc:sldMkLst>
          <pc:docMk/>
          <pc:sldMk cId="1265892107" sldId="265"/>
        </pc:sldMkLst>
        <pc:spChg chg="mod">
          <ac:chgData name="George Clayton" userId="S::george.clayton@uhbw.nhs.uk::62a8c216-2ebe-4367-b8ce-160a3ce25687" providerId="AD" clId="Web-{A232A8F0-C074-3B34-6F78-933DB2B2DF9C}" dt="2023-11-30T09:10:01.024" v="77" actId="14100"/>
          <ac:spMkLst>
            <pc:docMk/>
            <pc:sldMk cId="1265892107" sldId="265"/>
            <ac:spMk id="3" creationId="{6A42EF0A-BF73-2A94-240F-191774685E99}"/>
          </ac:spMkLst>
        </pc:spChg>
        <pc:spChg chg="add mod">
          <ac:chgData name="George Clayton" userId="S::george.clayton@uhbw.nhs.uk::62a8c216-2ebe-4367-b8ce-160a3ce25687" providerId="AD" clId="Web-{A232A8F0-C074-3B34-6F78-933DB2B2DF9C}" dt="2023-11-30T09:10:31.995" v="84" actId="20577"/>
          <ac:spMkLst>
            <pc:docMk/>
            <pc:sldMk cId="1265892107" sldId="265"/>
            <ac:spMk id="6" creationId="{D65A72FC-B119-5F55-EE76-21A76D4B75D3}"/>
          </ac:spMkLst>
        </pc:spChg>
      </pc:sldChg>
      <pc:sldChg chg="addSp">
        <pc:chgData name="George Clayton" userId="S::george.clayton@uhbw.nhs.uk::62a8c216-2ebe-4367-b8ce-160a3ce25687" providerId="AD" clId="Web-{A232A8F0-C074-3B34-6F78-933DB2B2DF9C}" dt="2023-11-30T09:19:11.697" v="229"/>
        <pc:sldMkLst>
          <pc:docMk/>
          <pc:sldMk cId="3541266603" sldId="275"/>
        </pc:sldMkLst>
        <pc:picChg chg="add">
          <ac:chgData name="George Clayton" userId="S::george.clayton@uhbw.nhs.uk::62a8c216-2ebe-4367-b8ce-160a3ce25687" providerId="AD" clId="Web-{A232A8F0-C074-3B34-6F78-933DB2B2DF9C}" dt="2023-11-30T09:19:11.697" v="229"/>
          <ac:picMkLst>
            <pc:docMk/>
            <pc:sldMk cId="3541266603" sldId="275"/>
            <ac:picMk id="6" creationId="{EE4782C7-3E28-7823-9FEE-21B5F3690F6D}"/>
          </ac:picMkLst>
        </pc:picChg>
      </pc:sldChg>
      <pc:sldChg chg="addSp modSp">
        <pc:chgData name="George Clayton" userId="S::george.clayton@uhbw.nhs.uk::62a8c216-2ebe-4367-b8ce-160a3ce25687" providerId="AD" clId="Web-{A232A8F0-C074-3B34-6F78-933DB2B2DF9C}" dt="2023-11-30T09:19:26.729" v="235"/>
        <pc:sldMkLst>
          <pc:docMk/>
          <pc:sldMk cId="3494139504" sldId="276"/>
        </pc:sldMkLst>
        <pc:spChg chg="mod">
          <ac:chgData name="George Clayton" userId="S::george.clayton@uhbw.nhs.uk::62a8c216-2ebe-4367-b8ce-160a3ce25687" providerId="AD" clId="Web-{A232A8F0-C074-3B34-6F78-933DB2B2DF9C}" dt="2023-11-30T09:11:06.653" v="86" actId="20577"/>
          <ac:spMkLst>
            <pc:docMk/>
            <pc:sldMk cId="3494139504" sldId="276"/>
            <ac:spMk id="3" creationId="{89CA8E2B-AEB1-BAD9-5BF6-657482CF2CFC}"/>
          </ac:spMkLst>
        </pc:spChg>
        <pc:picChg chg="add">
          <ac:chgData name="George Clayton" userId="S::george.clayton@uhbw.nhs.uk::62a8c216-2ebe-4367-b8ce-160a3ce25687" providerId="AD" clId="Web-{A232A8F0-C074-3B34-6F78-933DB2B2DF9C}" dt="2023-11-30T09:19:20.417" v="232"/>
          <ac:picMkLst>
            <pc:docMk/>
            <pc:sldMk cId="3494139504" sldId="276"/>
            <ac:picMk id="6" creationId="{4FD9CC1D-397F-89BD-63C4-CCF30D6BDD6A}"/>
          </ac:picMkLst>
        </pc:picChg>
        <pc:picChg chg="add">
          <ac:chgData name="George Clayton" userId="S::george.clayton@uhbw.nhs.uk::62a8c216-2ebe-4367-b8ce-160a3ce25687" providerId="AD" clId="Web-{A232A8F0-C074-3B34-6F78-933DB2B2DF9C}" dt="2023-11-30T09:19:26.729" v="235"/>
          <ac:picMkLst>
            <pc:docMk/>
            <pc:sldMk cId="3494139504" sldId="276"/>
            <ac:picMk id="10" creationId="{8A8FE761-C5FD-5EF4-A745-31665A838947}"/>
          </ac:picMkLst>
        </pc:picChg>
      </pc:sldChg>
      <pc:sldChg chg="addSp modSp new">
        <pc:chgData name="George Clayton" userId="S::george.clayton@uhbw.nhs.uk::62a8c216-2ebe-4367-b8ce-160a3ce25687" providerId="AD" clId="Web-{A232A8F0-C074-3B34-6F78-933DB2B2DF9C}" dt="2023-11-30T09:19:36.746" v="237"/>
        <pc:sldMkLst>
          <pc:docMk/>
          <pc:sldMk cId="3565875715" sldId="277"/>
        </pc:sldMkLst>
        <pc:spChg chg="mod">
          <ac:chgData name="George Clayton" userId="S::george.clayton@uhbw.nhs.uk::62a8c216-2ebe-4367-b8ce-160a3ce25687" providerId="AD" clId="Web-{A232A8F0-C074-3B34-6F78-933DB2B2DF9C}" dt="2023-11-30T09:08:04.439" v="20" actId="20577"/>
          <ac:spMkLst>
            <pc:docMk/>
            <pc:sldMk cId="3565875715" sldId="277"/>
            <ac:spMk id="2" creationId="{947C2E64-6F09-E09B-ED45-74C73DC5A4E4}"/>
          </ac:spMkLst>
        </pc:spChg>
        <pc:spChg chg="mod">
          <ac:chgData name="George Clayton" userId="S::george.clayton@uhbw.nhs.uk::62a8c216-2ebe-4367-b8ce-160a3ce25687" providerId="AD" clId="Web-{A232A8F0-C074-3B34-6F78-933DB2B2DF9C}" dt="2023-11-30T09:14:02.539" v="176" actId="20577"/>
          <ac:spMkLst>
            <pc:docMk/>
            <pc:sldMk cId="3565875715" sldId="277"/>
            <ac:spMk id="3" creationId="{14AFAA59-373D-15A4-C81E-910617FE75BD}"/>
          </ac:spMkLst>
        </pc:spChg>
        <pc:picChg chg="add">
          <ac:chgData name="George Clayton" userId="S::george.clayton@uhbw.nhs.uk::62a8c216-2ebe-4367-b8ce-160a3ce25687" providerId="AD" clId="Web-{A232A8F0-C074-3B34-6F78-933DB2B2DF9C}" dt="2023-11-30T09:19:03.916" v="228"/>
          <ac:picMkLst>
            <pc:docMk/>
            <pc:sldMk cId="3565875715" sldId="277"/>
            <ac:picMk id="5" creationId="{4616C21C-6151-3E50-B5E7-9B76FA46F919}"/>
          </ac:picMkLst>
        </pc:picChg>
        <pc:picChg chg="add">
          <ac:chgData name="George Clayton" userId="S::george.clayton@uhbw.nhs.uk::62a8c216-2ebe-4367-b8ce-160a3ce25687" providerId="AD" clId="Web-{A232A8F0-C074-3B34-6F78-933DB2B2DF9C}" dt="2023-11-30T09:19:30.464" v="236"/>
          <ac:picMkLst>
            <pc:docMk/>
            <pc:sldMk cId="3565875715" sldId="277"/>
            <ac:picMk id="7" creationId="{1E44C7BA-DB86-ABD4-A513-ABC592AC9123}"/>
          </ac:picMkLst>
        </pc:picChg>
        <pc:picChg chg="add">
          <ac:chgData name="George Clayton" userId="S::george.clayton@uhbw.nhs.uk::62a8c216-2ebe-4367-b8ce-160a3ce25687" providerId="AD" clId="Web-{A232A8F0-C074-3B34-6F78-933DB2B2DF9C}" dt="2023-11-30T09:19:36.746" v="237"/>
          <ac:picMkLst>
            <pc:docMk/>
            <pc:sldMk cId="3565875715" sldId="277"/>
            <ac:picMk id="9" creationId="{44B913C4-B83E-3F53-B68A-B9FD402FA19B}"/>
          </ac:picMkLst>
        </pc:picChg>
      </pc:sldChg>
      <pc:sldChg chg="addSp modSp new">
        <pc:chgData name="George Clayton" userId="S::george.clayton@uhbw.nhs.uk::62a8c216-2ebe-4367-b8ce-160a3ce25687" providerId="AD" clId="Web-{A232A8F0-C074-3B34-6F78-933DB2B2DF9C}" dt="2023-11-30T09:19:25.573" v="234"/>
        <pc:sldMkLst>
          <pc:docMk/>
          <pc:sldMk cId="1884136677" sldId="278"/>
        </pc:sldMkLst>
        <pc:spChg chg="mod">
          <ac:chgData name="George Clayton" userId="S::george.clayton@uhbw.nhs.uk::62a8c216-2ebe-4367-b8ce-160a3ce25687" providerId="AD" clId="Web-{A232A8F0-C074-3B34-6F78-933DB2B2DF9C}" dt="2023-11-30T09:18:52.962" v="225" actId="1076"/>
          <ac:spMkLst>
            <pc:docMk/>
            <pc:sldMk cId="1884136677" sldId="278"/>
            <ac:spMk id="2" creationId="{19DEC518-D0F0-B865-D775-FA7E190D8265}"/>
          </ac:spMkLst>
        </pc:spChg>
        <pc:spChg chg="mod">
          <ac:chgData name="George Clayton" userId="S::george.clayton@uhbw.nhs.uk::62a8c216-2ebe-4367-b8ce-160a3ce25687" providerId="AD" clId="Web-{A232A8F0-C074-3B34-6F78-933DB2B2DF9C}" dt="2023-11-30T09:18:36.367" v="221" actId="20577"/>
          <ac:spMkLst>
            <pc:docMk/>
            <pc:sldMk cId="1884136677" sldId="278"/>
            <ac:spMk id="3" creationId="{EDEF4B35-E097-1F73-E98B-97CA15434BE1}"/>
          </ac:spMkLst>
        </pc:spChg>
        <pc:picChg chg="add">
          <ac:chgData name="George Clayton" userId="S::george.clayton@uhbw.nhs.uk::62a8c216-2ebe-4367-b8ce-160a3ce25687" providerId="AD" clId="Web-{A232A8F0-C074-3B34-6F78-933DB2B2DF9C}" dt="2023-11-30T09:18:58.884" v="227"/>
          <ac:picMkLst>
            <pc:docMk/>
            <pc:sldMk cId="1884136677" sldId="278"/>
            <ac:picMk id="5" creationId="{9D3C776D-D729-02A7-71DE-093562A3DA9C}"/>
          </ac:picMkLst>
        </pc:picChg>
        <pc:picChg chg="add">
          <ac:chgData name="George Clayton" userId="S::george.clayton@uhbw.nhs.uk::62a8c216-2ebe-4367-b8ce-160a3ce25687" providerId="AD" clId="Web-{A232A8F0-C074-3B34-6F78-933DB2B2DF9C}" dt="2023-11-30T09:19:17.870" v="231"/>
          <ac:picMkLst>
            <pc:docMk/>
            <pc:sldMk cId="1884136677" sldId="278"/>
            <ac:picMk id="7" creationId="{5581DB41-4060-9518-5FAE-1DA0386813F6}"/>
          </ac:picMkLst>
        </pc:picChg>
        <pc:picChg chg="add">
          <ac:chgData name="George Clayton" userId="S::george.clayton@uhbw.nhs.uk::62a8c216-2ebe-4367-b8ce-160a3ce25687" providerId="AD" clId="Web-{A232A8F0-C074-3B34-6F78-933DB2B2DF9C}" dt="2023-11-30T09:19:25.573" v="234"/>
          <ac:picMkLst>
            <pc:docMk/>
            <pc:sldMk cId="1884136677" sldId="278"/>
            <ac:picMk id="9" creationId="{C6C191E5-C877-505A-5B24-A86A418E9EA4}"/>
          </ac:picMkLst>
        </pc:picChg>
      </pc:sldChg>
      <pc:sldChg chg="addSp modSp new ord">
        <pc:chgData name="George Clayton" userId="S::george.clayton@uhbw.nhs.uk::62a8c216-2ebe-4367-b8ce-160a3ce25687" providerId="AD" clId="Web-{A232A8F0-C074-3B34-6F78-933DB2B2DF9C}" dt="2023-11-30T09:21:19.611" v="287" actId="1076"/>
        <pc:sldMkLst>
          <pc:docMk/>
          <pc:sldMk cId="4186872564" sldId="279"/>
        </pc:sldMkLst>
        <pc:spChg chg="mod">
          <ac:chgData name="George Clayton" userId="S::george.clayton@uhbw.nhs.uk::62a8c216-2ebe-4367-b8ce-160a3ce25687" providerId="AD" clId="Web-{A232A8F0-C074-3B34-6F78-933DB2B2DF9C}" dt="2023-11-30T09:21:19.611" v="287" actId="1076"/>
          <ac:spMkLst>
            <pc:docMk/>
            <pc:sldMk cId="4186872564" sldId="279"/>
            <ac:spMk id="2" creationId="{022F0E29-9086-DCFA-A0BE-ADDFEA7F20CC}"/>
          </ac:spMkLst>
        </pc:spChg>
        <pc:spChg chg="mod">
          <ac:chgData name="George Clayton" userId="S::george.clayton@uhbw.nhs.uk::62a8c216-2ebe-4367-b8ce-160a3ce25687" providerId="AD" clId="Web-{A232A8F0-C074-3B34-6F78-933DB2B2DF9C}" dt="2023-11-30T09:20:59.501" v="283" actId="20577"/>
          <ac:spMkLst>
            <pc:docMk/>
            <pc:sldMk cId="4186872564" sldId="279"/>
            <ac:spMk id="3" creationId="{148F45E0-4E4D-FEFF-E9C5-2B929DDE918D}"/>
          </ac:spMkLst>
        </pc:spChg>
        <pc:picChg chg="add">
          <ac:chgData name="George Clayton" userId="S::george.clayton@uhbw.nhs.uk::62a8c216-2ebe-4367-b8ce-160a3ce25687" providerId="AD" clId="Web-{A232A8F0-C074-3B34-6F78-933DB2B2DF9C}" dt="2023-11-30T09:18:56.275" v="226"/>
          <ac:picMkLst>
            <pc:docMk/>
            <pc:sldMk cId="4186872564" sldId="279"/>
            <ac:picMk id="5" creationId="{8289267E-0391-D742-6166-5539F373DCAC}"/>
          </ac:picMkLst>
        </pc:picChg>
        <pc:picChg chg="add">
          <ac:chgData name="George Clayton" userId="S::george.clayton@uhbw.nhs.uk::62a8c216-2ebe-4367-b8ce-160a3ce25687" providerId="AD" clId="Web-{A232A8F0-C074-3B34-6F78-933DB2B2DF9C}" dt="2023-11-30T09:19:15.838" v="230"/>
          <ac:picMkLst>
            <pc:docMk/>
            <pc:sldMk cId="4186872564" sldId="279"/>
            <ac:picMk id="7" creationId="{E22FA912-2EE8-38DD-EC74-14D0B8BC463E}"/>
          </ac:picMkLst>
        </pc:picChg>
        <pc:picChg chg="add">
          <ac:chgData name="George Clayton" userId="S::george.clayton@uhbw.nhs.uk::62a8c216-2ebe-4367-b8ce-160a3ce25687" providerId="AD" clId="Web-{A232A8F0-C074-3B34-6F78-933DB2B2DF9C}" dt="2023-11-30T09:19:23.932" v="233"/>
          <ac:picMkLst>
            <pc:docMk/>
            <pc:sldMk cId="4186872564" sldId="279"/>
            <ac:picMk id="9" creationId="{04B3F60D-8899-1380-A5F9-AE1C851C43CB}"/>
          </ac:picMkLst>
        </pc:picChg>
      </pc:sldChg>
    </pc:docChg>
  </pc:docChgLst>
  <pc:docChgLst>
    <pc:chgData name="Tharun Jose" userId="S::tharun.jose@uhbw.nhs.uk::90df6dbe-1cfa-4a69-bc7d-97336040a54e" providerId="AD" clId="Web-{82A5BBEF-3285-A1B7-1067-EABBF33E049C}"/>
    <pc:docChg chg="addSld delSld modSld">
      <pc:chgData name="Tharun Jose" userId="S::tharun.jose@uhbw.nhs.uk::90df6dbe-1cfa-4a69-bc7d-97336040a54e" providerId="AD" clId="Web-{82A5BBEF-3285-A1B7-1067-EABBF33E049C}" dt="2023-11-21T15:15:41.829" v="616" actId="20577"/>
      <pc:docMkLst>
        <pc:docMk/>
      </pc:docMkLst>
      <pc:sldChg chg="delSp modNotes">
        <pc:chgData name="Tharun Jose" userId="S::tharun.jose@uhbw.nhs.uk::90df6dbe-1cfa-4a69-bc7d-97336040a54e" providerId="AD" clId="Web-{82A5BBEF-3285-A1B7-1067-EABBF33E049C}" dt="2023-11-21T14:17:48.614" v="204"/>
        <pc:sldMkLst>
          <pc:docMk/>
          <pc:sldMk cId="421070652" sldId="257"/>
        </pc:sldMkLst>
        <pc:graphicFrameChg chg="del">
          <ac:chgData name="Tharun Jose" userId="S::tharun.jose@uhbw.nhs.uk::90df6dbe-1cfa-4a69-bc7d-97336040a54e" providerId="AD" clId="Web-{82A5BBEF-3285-A1B7-1067-EABBF33E049C}" dt="2023-11-21T14:09:59.573" v="21"/>
          <ac:graphicFrameMkLst>
            <pc:docMk/>
            <pc:sldMk cId="421070652" sldId="257"/>
            <ac:graphicFrameMk id="4" creationId="{FB92A337-288F-D7DA-58DE-1F1D2D726421}"/>
          </ac:graphicFrameMkLst>
        </pc:graphicFrameChg>
      </pc:sldChg>
      <pc:sldChg chg="modSp modNotes">
        <pc:chgData name="Tharun Jose" userId="S::tharun.jose@uhbw.nhs.uk::90df6dbe-1cfa-4a69-bc7d-97336040a54e" providerId="AD" clId="Web-{82A5BBEF-3285-A1B7-1067-EABBF33E049C}" dt="2023-11-21T15:06:04.395" v="553" actId="20577"/>
        <pc:sldMkLst>
          <pc:docMk/>
          <pc:sldMk cId="2643219649" sldId="258"/>
        </pc:sldMkLst>
        <pc:spChg chg="mod">
          <ac:chgData name="Tharun Jose" userId="S::tharun.jose@uhbw.nhs.uk::90df6dbe-1cfa-4a69-bc7d-97336040a54e" providerId="AD" clId="Web-{82A5BBEF-3285-A1B7-1067-EABBF33E049C}" dt="2023-11-21T15:06:04.395" v="553" actId="20577"/>
          <ac:spMkLst>
            <pc:docMk/>
            <pc:sldMk cId="2643219649" sldId="258"/>
            <ac:spMk id="3" creationId="{A057EDC7-A879-B8AE-CF1A-7F2F4E52540C}"/>
          </ac:spMkLst>
        </pc:spChg>
      </pc:sldChg>
      <pc:sldChg chg="modSp">
        <pc:chgData name="Tharun Jose" userId="S::tharun.jose@uhbw.nhs.uk::90df6dbe-1cfa-4a69-bc7d-97336040a54e" providerId="AD" clId="Web-{82A5BBEF-3285-A1B7-1067-EABBF33E049C}" dt="2023-11-21T14:56:37.461" v="428" actId="20577"/>
        <pc:sldMkLst>
          <pc:docMk/>
          <pc:sldMk cId="450125809" sldId="260"/>
        </pc:sldMkLst>
        <pc:spChg chg="mod">
          <ac:chgData name="Tharun Jose" userId="S::tharun.jose@uhbw.nhs.uk::90df6dbe-1cfa-4a69-bc7d-97336040a54e" providerId="AD" clId="Web-{82A5BBEF-3285-A1B7-1067-EABBF33E049C}" dt="2023-11-21T14:56:37.461" v="428" actId="20577"/>
          <ac:spMkLst>
            <pc:docMk/>
            <pc:sldMk cId="450125809" sldId="260"/>
            <ac:spMk id="3" creationId="{A75F50EE-8DE0-A35D-D976-36CA5DEE90B5}"/>
          </ac:spMkLst>
        </pc:spChg>
      </pc:sldChg>
      <pc:sldChg chg="modSp">
        <pc:chgData name="Tharun Jose" userId="S::tharun.jose@uhbw.nhs.uk::90df6dbe-1cfa-4a69-bc7d-97336040a54e" providerId="AD" clId="Web-{82A5BBEF-3285-A1B7-1067-EABBF33E049C}" dt="2023-11-21T15:15:41.829" v="616" actId="20577"/>
        <pc:sldMkLst>
          <pc:docMk/>
          <pc:sldMk cId="2709781683" sldId="261"/>
        </pc:sldMkLst>
        <pc:spChg chg="mod">
          <ac:chgData name="Tharun Jose" userId="S::tharun.jose@uhbw.nhs.uk::90df6dbe-1cfa-4a69-bc7d-97336040a54e" providerId="AD" clId="Web-{82A5BBEF-3285-A1B7-1067-EABBF33E049C}" dt="2023-11-21T15:15:41.829" v="616" actId="20577"/>
          <ac:spMkLst>
            <pc:docMk/>
            <pc:sldMk cId="2709781683" sldId="261"/>
            <ac:spMk id="3" creationId="{EC860E30-A698-586C-84EA-F0019FA0320B}"/>
          </ac:spMkLst>
        </pc:spChg>
      </pc:sldChg>
      <pc:sldChg chg="modNotes">
        <pc:chgData name="Tharun Jose" userId="S::tharun.jose@uhbw.nhs.uk::90df6dbe-1cfa-4a69-bc7d-97336040a54e" providerId="AD" clId="Web-{82A5BBEF-3285-A1B7-1067-EABBF33E049C}" dt="2023-11-21T14:29:19.926" v="233"/>
        <pc:sldMkLst>
          <pc:docMk/>
          <pc:sldMk cId="1516958443" sldId="262"/>
        </pc:sldMkLst>
      </pc:sldChg>
      <pc:sldChg chg="modNotes">
        <pc:chgData name="Tharun Jose" userId="S::tharun.jose@uhbw.nhs.uk::90df6dbe-1cfa-4a69-bc7d-97336040a54e" providerId="AD" clId="Web-{82A5BBEF-3285-A1B7-1067-EABBF33E049C}" dt="2023-11-21T14:53:48.223" v="414"/>
        <pc:sldMkLst>
          <pc:docMk/>
          <pc:sldMk cId="435752207" sldId="272"/>
        </pc:sldMkLst>
      </pc:sldChg>
      <pc:sldChg chg="new del">
        <pc:chgData name="Tharun Jose" userId="S::tharun.jose@uhbw.nhs.uk::90df6dbe-1cfa-4a69-bc7d-97336040a54e" providerId="AD" clId="Web-{82A5BBEF-3285-A1B7-1067-EABBF33E049C}" dt="2023-11-21T14:25:35.530" v="206"/>
        <pc:sldMkLst>
          <pc:docMk/>
          <pc:sldMk cId="1836662499" sldId="273"/>
        </pc:sldMkLst>
      </pc:sldChg>
    </pc:docChg>
  </pc:docChgLst>
  <pc:docChgLst>
    <pc:chgData name="Tharun Jose" userId="S::tharun.jose@uhbw.nhs.uk::90df6dbe-1cfa-4a69-bc7d-97336040a54e" providerId="AD" clId="Web-{3598D0D9-63AD-602D-5E03-DB7EA6E2C97A}"/>
    <pc:docChg chg="delSld modSld sldOrd">
      <pc:chgData name="Tharun Jose" userId="S::tharun.jose@uhbw.nhs.uk::90df6dbe-1cfa-4a69-bc7d-97336040a54e" providerId="AD" clId="Web-{3598D0D9-63AD-602D-5E03-DB7EA6E2C97A}" dt="2023-11-20T11:10:24.168" v="177" actId="20577"/>
      <pc:docMkLst>
        <pc:docMk/>
      </pc:docMkLst>
      <pc:sldChg chg="modSp">
        <pc:chgData name="Tharun Jose" userId="S::tharun.jose@uhbw.nhs.uk::90df6dbe-1cfa-4a69-bc7d-97336040a54e" providerId="AD" clId="Web-{3598D0D9-63AD-602D-5E03-DB7EA6E2C97A}" dt="2023-11-20T10:41:32.703" v="119" actId="20577"/>
        <pc:sldMkLst>
          <pc:docMk/>
          <pc:sldMk cId="421070652" sldId="257"/>
        </pc:sldMkLst>
        <pc:spChg chg="mod">
          <ac:chgData name="Tharun Jose" userId="S::tharun.jose@uhbw.nhs.uk::90df6dbe-1cfa-4a69-bc7d-97336040a54e" providerId="AD" clId="Web-{3598D0D9-63AD-602D-5E03-DB7EA6E2C97A}" dt="2023-11-20T10:41:32.703" v="119" actId="20577"/>
          <ac:spMkLst>
            <pc:docMk/>
            <pc:sldMk cId="421070652" sldId="257"/>
            <ac:spMk id="3" creationId="{C5D802B3-7A48-0331-A887-0C6415E27148}"/>
          </ac:spMkLst>
        </pc:spChg>
      </pc:sldChg>
      <pc:sldChg chg="modSp">
        <pc:chgData name="Tharun Jose" userId="S::tharun.jose@uhbw.nhs.uk::90df6dbe-1cfa-4a69-bc7d-97336040a54e" providerId="AD" clId="Web-{3598D0D9-63AD-602D-5E03-DB7EA6E2C97A}" dt="2023-11-20T11:08:34.337" v="125" actId="20577"/>
        <pc:sldMkLst>
          <pc:docMk/>
          <pc:sldMk cId="2709781683" sldId="261"/>
        </pc:sldMkLst>
        <pc:spChg chg="mod">
          <ac:chgData name="Tharun Jose" userId="S::tharun.jose@uhbw.nhs.uk::90df6dbe-1cfa-4a69-bc7d-97336040a54e" providerId="AD" clId="Web-{3598D0D9-63AD-602D-5E03-DB7EA6E2C97A}" dt="2023-11-20T11:08:34.337" v="125" actId="20577"/>
          <ac:spMkLst>
            <pc:docMk/>
            <pc:sldMk cId="2709781683" sldId="261"/>
            <ac:spMk id="3" creationId="{EC860E30-A698-586C-84EA-F0019FA0320B}"/>
          </ac:spMkLst>
        </pc:spChg>
      </pc:sldChg>
      <pc:sldChg chg="modSp ord modNotes">
        <pc:chgData name="Tharun Jose" userId="S::tharun.jose@uhbw.nhs.uk::90df6dbe-1cfa-4a69-bc7d-97336040a54e" providerId="AD" clId="Web-{3598D0D9-63AD-602D-5E03-DB7EA6E2C97A}" dt="2023-11-20T10:41:17.405" v="118" actId="20577"/>
        <pc:sldMkLst>
          <pc:docMk/>
          <pc:sldMk cId="1516958443" sldId="262"/>
        </pc:sldMkLst>
        <pc:spChg chg="mod">
          <ac:chgData name="Tharun Jose" userId="S::tharun.jose@uhbw.nhs.uk::90df6dbe-1cfa-4a69-bc7d-97336040a54e" providerId="AD" clId="Web-{3598D0D9-63AD-602D-5E03-DB7EA6E2C97A}" dt="2023-11-20T10:41:17.405" v="118" actId="20577"/>
          <ac:spMkLst>
            <pc:docMk/>
            <pc:sldMk cId="1516958443" sldId="262"/>
            <ac:spMk id="5" creationId="{13485B3B-740E-5135-5952-DE32C5B3629A}"/>
          </ac:spMkLst>
        </pc:spChg>
      </pc:sldChg>
      <pc:sldChg chg="del">
        <pc:chgData name="Tharun Jose" userId="S::tharun.jose@uhbw.nhs.uk::90df6dbe-1cfa-4a69-bc7d-97336040a54e" providerId="AD" clId="Web-{3598D0D9-63AD-602D-5E03-DB7EA6E2C97A}" dt="2023-11-20T10:19:13.712" v="1"/>
        <pc:sldMkLst>
          <pc:docMk/>
          <pc:sldMk cId="2028386686" sldId="266"/>
        </pc:sldMkLst>
      </pc:sldChg>
      <pc:sldChg chg="modSp">
        <pc:chgData name="Tharun Jose" userId="S::tharun.jose@uhbw.nhs.uk::90df6dbe-1cfa-4a69-bc7d-97336040a54e" providerId="AD" clId="Web-{3598D0D9-63AD-602D-5E03-DB7EA6E2C97A}" dt="2023-11-20T11:10:24.168" v="177" actId="20577"/>
        <pc:sldMkLst>
          <pc:docMk/>
          <pc:sldMk cId="1101898056" sldId="270"/>
        </pc:sldMkLst>
        <pc:spChg chg="mod">
          <ac:chgData name="Tharun Jose" userId="S::tharun.jose@uhbw.nhs.uk::90df6dbe-1cfa-4a69-bc7d-97336040a54e" providerId="AD" clId="Web-{3598D0D9-63AD-602D-5E03-DB7EA6E2C97A}" dt="2023-11-20T11:10:24.168" v="177" actId="20577"/>
          <ac:spMkLst>
            <pc:docMk/>
            <pc:sldMk cId="1101898056" sldId="270"/>
            <ac:spMk id="3" creationId="{C0DC2FC1-52C4-4A00-7153-B5E53C068BDE}"/>
          </ac:spMkLst>
        </pc:spChg>
      </pc:sldChg>
    </pc:docChg>
  </pc:docChgLst>
  <pc:docChgLst>
    <pc:chgData name="George Clayton" userId="S::george.clayton@uhbw.nhs.uk::62a8c216-2ebe-4367-b8ce-160a3ce25687" providerId="AD" clId="Web-{669DD01B-F58D-56D2-292A-EED3A4C4CC8C}"/>
    <pc:docChg chg="addSld delSld modSld sldOrd">
      <pc:chgData name="George Clayton" userId="S::george.clayton@uhbw.nhs.uk::62a8c216-2ebe-4367-b8ce-160a3ce25687" providerId="AD" clId="Web-{669DD01B-F58D-56D2-292A-EED3A4C4CC8C}" dt="2023-11-22T15:49:32.206" v="316"/>
      <pc:docMkLst>
        <pc:docMk/>
      </pc:docMkLst>
      <pc:sldChg chg="addSp delSp modSp">
        <pc:chgData name="George Clayton" userId="S::george.clayton@uhbw.nhs.uk::62a8c216-2ebe-4367-b8ce-160a3ce25687" providerId="AD" clId="Web-{669DD01B-F58D-56D2-292A-EED3A4C4CC8C}" dt="2023-11-22T15:48:50.062" v="289"/>
        <pc:sldMkLst>
          <pc:docMk/>
          <pc:sldMk cId="109857222" sldId="256"/>
        </pc:sldMkLst>
        <pc:picChg chg="add mod">
          <ac:chgData name="George Clayton" userId="S::george.clayton@uhbw.nhs.uk::62a8c216-2ebe-4367-b8ce-160a3ce25687" providerId="AD" clId="Web-{669DD01B-F58D-56D2-292A-EED3A4C4CC8C}" dt="2023-11-22T15:48:42.531" v="285" actId="1076"/>
          <ac:picMkLst>
            <pc:docMk/>
            <pc:sldMk cId="109857222" sldId="256"/>
            <ac:picMk id="4" creationId="{DB867DC4-09E7-914C-1485-3C9FC064AC15}"/>
          </ac:picMkLst>
        </pc:picChg>
        <pc:picChg chg="del">
          <ac:chgData name="George Clayton" userId="S::george.clayton@uhbw.nhs.uk::62a8c216-2ebe-4367-b8ce-160a3ce25687" providerId="AD" clId="Web-{669DD01B-F58D-56D2-292A-EED3A4C4CC8C}" dt="2023-11-22T14:23:06.565" v="235"/>
          <ac:picMkLst>
            <pc:docMk/>
            <pc:sldMk cId="109857222" sldId="256"/>
            <ac:picMk id="6" creationId="{1389312E-9EA8-324C-DA23-B4241787C0D8}"/>
          </ac:picMkLst>
        </pc:picChg>
        <pc:picChg chg="add">
          <ac:chgData name="George Clayton" userId="S::george.clayton@uhbw.nhs.uk::62a8c216-2ebe-4367-b8ce-160a3ce25687" providerId="AD" clId="Web-{669DD01B-F58D-56D2-292A-EED3A4C4CC8C}" dt="2023-11-22T14:27:39.935" v="251"/>
          <ac:picMkLst>
            <pc:docMk/>
            <pc:sldMk cId="109857222" sldId="256"/>
            <ac:picMk id="7" creationId="{66647C80-8742-9676-34C4-755D63349FF7}"/>
          </ac:picMkLst>
        </pc:picChg>
        <pc:picChg chg="del">
          <ac:chgData name="George Clayton" userId="S::george.clayton@uhbw.nhs.uk::62a8c216-2ebe-4367-b8ce-160a3ce25687" providerId="AD" clId="Web-{669DD01B-F58D-56D2-292A-EED3A4C4CC8C}" dt="2023-11-22T15:48:40.155" v="284"/>
          <ac:picMkLst>
            <pc:docMk/>
            <pc:sldMk cId="109857222" sldId="256"/>
            <ac:picMk id="9" creationId="{B4121315-4B95-5B46-36A1-A8C458623062}"/>
          </ac:picMkLst>
        </pc:picChg>
        <pc:picChg chg="add del">
          <ac:chgData name="George Clayton" userId="S::george.clayton@uhbw.nhs.uk::62a8c216-2ebe-4367-b8ce-160a3ce25687" providerId="AD" clId="Web-{669DD01B-F58D-56D2-292A-EED3A4C4CC8C}" dt="2023-11-22T15:48:50.062" v="289"/>
          <ac:picMkLst>
            <pc:docMk/>
            <pc:sldMk cId="109857222" sldId="256"/>
            <ac:picMk id="11" creationId="{1C9145F0-931A-E6CE-3ADD-96B414572152}"/>
          </ac:picMkLst>
        </pc:picChg>
        <pc:picChg chg="add del">
          <ac:chgData name="George Clayton" userId="S::george.clayton@uhbw.nhs.uk::62a8c216-2ebe-4367-b8ce-160a3ce25687" providerId="AD" clId="Web-{669DD01B-F58D-56D2-292A-EED3A4C4CC8C}" dt="2023-11-22T14:27:51.294" v="254"/>
          <ac:picMkLst>
            <pc:docMk/>
            <pc:sldMk cId="109857222" sldId="256"/>
            <ac:picMk id="13" creationId="{94A071AA-E01B-D651-986A-9678F115676D}"/>
          </ac:picMkLst>
        </pc:picChg>
      </pc:sldChg>
      <pc:sldChg chg="addSp delSp modSp">
        <pc:chgData name="George Clayton" userId="S::george.clayton@uhbw.nhs.uk::62a8c216-2ebe-4367-b8ce-160a3ce25687" providerId="AD" clId="Web-{669DD01B-F58D-56D2-292A-EED3A4C4CC8C}" dt="2023-11-22T15:48:37.061" v="283"/>
        <pc:sldMkLst>
          <pc:docMk/>
          <pc:sldMk cId="421070652" sldId="257"/>
        </pc:sldMkLst>
        <pc:spChg chg="del">
          <ac:chgData name="George Clayton" userId="S::george.clayton@uhbw.nhs.uk::62a8c216-2ebe-4367-b8ce-160a3ce25687" providerId="AD" clId="Web-{669DD01B-F58D-56D2-292A-EED3A4C4CC8C}" dt="2023-11-22T14:15:54.081" v="204"/>
          <ac:spMkLst>
            <pc:docMk/>
            <pc:sldMk cId="421070652" sldId="257"/>
            <ac:spMk id="36" creationId="{C13237C8-E62C-4F0D-A318-BD6FB6C2D138}"/>
          </ac:spMkLst>
        </pc:spChg>
        <pc:grpChg chg="del">
          <ac:chgData name="George Clayton" userId="S::george.clayton@uhbw.nhs.uk::62a8c216-2ebe-4367-b8ce-160a3ce25687" providerId="AD" clId="Web-{669DD01B-F58D-56D2-292A-EED3A4C4CC8C}" dt="2023-11-22T14:15:52.659" v="203"/>
          <ac:grpSpMkLst>
            <pc:docMk/>
            <pc:sldMk cId="421070652" sldId="257"/>
            <ac:grpSpMk id="34" creationId="{1DE889C7-FAD6-4397-98E2-05D503484459}"/>
          </ac:grpSpMkLst>
        </pc:grpChg>
        <pc:picChg chg="add">
          <ac:chgData name="George Clayton" userId="S::george.clayton@uhbw.nhs.uk::62a8c216-2ebe-4367-b8ce-160a3ce25687" providerId="AD" clId="Web-{669DD01B-F58D-56D2-292A-EED3A4C4CC8C}" dt="2023-11-22T14:10:16.319" v="137"/>
          <ac:picMkLst>
            <pc:docMk/>
            <pc:sldMk cId="421070652" sldId="257"/>
            <ac:picMk id="5" creationId="{5DD9268E-F0CD-FA83-5C74-99014B078370}"/>
          </ac:picMkLst>
        </pc:picChg>
        <pc:picChg chg="add del">
          <ac:chgData name="George Clayton" userId="S::george.clayton@uhbw.nhs.uk::62a8c216-2ebe-4367-b8ce-160a3ce25687" providerId="AD" clId="Web-{669DD01B-F58D-56D2-292A-EED3A4C4CC8C}" dt="2023-11-22T15:48:37.061" v="283"/>
          <ac:picMkLst>
            <pc:docMk/>
            <pc:sldMk cId="421070652" sldId="257"/>
            <ac:picMk id="9" creationId="{1AD7F20D-7CD4-DE77-1064-9D638635A4C4}"/>
          </ac:picMkLst>
        </pc:picChg>
        <pc:picChg chg="del">
          <ac:chgData name="George Clayton" userId="S::george.clayton@uhbw.nhs.uk::62a8c216-2ebe-4367-b8ce-160a3ce25687" providerId="AD" clId="Web-{669DD01B-F58D-56D2-292A-EED3A4C4CC8C}" dt="2023-11-22T15:48:35.796" v="282"/>
          <ac:picMkLst>
            <pc:docMk/>
            <pc:sldMk cId="421070652" sldId="257"/>
            <ac:picMk id="11" creationId="{7850C4FA-2F34-5DE8-F9DC-4AE67ACF3073}"/>
          </ac:picMkLst>
        </pc:picChg>
        <pc:picChg chg="add">
          <ac:chgData name="George Clayton" userId="S::george.clayton@uhbw.nhs.uk::62a8c216-2ebe-4367-b8ce-160a3ce25687" providerId="AD" clId="Web-{669DD01B-F58D-56D2-292A-EED3A4C4CC8C}" dt="2023-11-22T14:10:25.835" v="139"/>
          <ac:picMkLst>
            <pc:docMk/>
            <pc:sldMk cId="421070652" sldId="257"/>
            <ac:picMk id="14" creationId="{503B94DF-7ABB-A979-4B09-D5FC2D67F2A0}"/>
          </ac:picMkLst>
        </pc:picChg>
        <pc:picChg chg="add mod">
          <ac:chgData name="George Clayton" userId="S::george.clayton@uhbw.nhs.uk::62a8c216-2ebe-4367-b8ce-160a3ce25687" providerId="AD" clId="Web-{669DD01B-F58D-56D2-292A-EED3A4C4CC8C}" dt="2023-11-22T14:16:03.254" v="206" actId="1076"/>
          <ac:picMkLst>
            <pc:docMk/>
            <pc:sldMk cId="421070652" sldId="257"/>
            <ac:picMk id="15" creationId="{2A1E9BB8-7E95-BD82-9A3D-891B4810897F}"/>
          </ac:picMkLst>
        </pc:picChg>
      </pc:sldChg>
      <pc:sldChg chg="addSp delSp">
        <pc:chgData name="George Clayton" userId="S::george.clayton@uhbw.nhs.uk::62a8c216-2ebe-4367-b8ce-160a3ce25687" providerId="AD" clId="Web-{669DD01B-F58D-56D2-292A-EED3A4C4CC8C}" dt="2023-11-22T15:49:30.315" v="315"/>
        <pc:sldMkLst>
          <pc:docMk/>
          <pc:sldMk cId="2643219649" sldId="258"/>
        </pc:sldMkLst>
        <pc:picChg chg="add">
          <ac:chgData name="George Clayton" userId="S::george.clayton@uhbw.nhs.uk::62a8c216-2ebe-4367-b8ce-160a3ce25687" providerId="AD" clId="Web-{669DD01B-F58D-56D2-292A-EED3A4C4CC8C}" dt="2023-11-22T14:11:15.525" v="150"/>
          <ac:picMkLst>
            <pc:docMk/>
            <pc:sldMk cId="2643219649" sldId="258"/>
            <ac:picMk id="10" creationId="{0BA8B2C1-C2CF-9B77-B46E-10D8215DBE3A}"/>
          </ac:picMkLst>
        </pc:picChg>
        <pc:picChg chg="add del">
          <ac:chgData name="George Clayton" userId="S::george.clayton@uhbw.nhs.uk::62a8c216-2ebe-4367-b8ce-160a3ce25687" providerId="AD" clId="Web-{669DD01B-F58D-56D2-292A-EED3A4C4CC8C}" dt="2023-11-22T15:49:30.315" v="315"/>
          <ac:picMkLst>
            <pc:docMk/>
            <pc:sldMk cId="2643219649" sldId="258"/>
            <ac:picMk id="13" creationId="{4BB9A58B-1790-F64F-AD61-F41EC1BD24BC}"/>
          </ac:picMkLst>
        </pc:picChg>
        <pc:picChg chg="del">
          <ac:chgData name="George Clayton" userId="S::george.clayton@uhbw.nhs.uk::62a8c216-2ebe-4367-b8ce-160a3ce25687" providerId="AD" clId="Web-{669DD01B-F58D-56D2-292A-EED3A4C4CC8C}" dt="2023-11-22T15:48:53.125" v="291"/>
          <ac:picMkLst>
            <pc:docMk/>
            <pc:sldMk cId="2643219649" sldId="258"/>
            <ac:picMk id="14" creationId="{BFEC86D3-D427-483F-520C-A9B70B1D5CF5}"/>
          </ac:picMkLst>
        </pc:picChg>
        <pc:picChg chg="add del">
          <ac:chgData name="George Clayton" userId="S::george.clayton@uhbw.nhs.uk::62a8c216-2ebe-4367-b8ce-160a3ce25687" providerId="AD" clId="Web-{669DD01B-F58D-56D2-292A-EED3A4C4CC8C}" dt="2023-11-22T14:11:24.431" v="153"/>
          <ac:picMkLst>
            <pc:docMk/>
            <pc:sldMk cId="2643219649" sldId="258"/>
            <ac:picMk id="16" creationId="{C9376669-B109-5FA7-17B1-3D6E8698A483}"/>
          </ac:picMkLst>
        </pc:picChg>
        <pc:picChg chg="add del">
          <ac:chgData name="George Clayton" userId="S::george.clayton@uhbw.nhs.uk::62a8c216-2ebe-4367-b8ce-160a3ce25687" providerId="AD" clId="Web-{669DD01B-F58D-56D2-292A-EED3A4C4CC8C}" dt="2023-11-22T14:11:32.760" v="156"/>
          <ac:picMkLst>
            <pc:docMk/>
            <pc:sldMk cId="2643219649" sldId="258"/>
            <ac:picMk id="17" creationId="{1657714F-391A-1F32-62E1-6DAC6F5451C8}"/>
          </ac:picMkLst>
        </pc:picChg>
        <pc:picChg chg="add del">
          <ac:chgData name="George Clayton" userId="S::george.clayton@uhbw.nhs.uk::62a8c216-2ebe-4367-b8ce-160a3ce25687" providerId="AD" clId="Web-{669DD01B-F58D-56D2-292A-EED3A4C4CC8C}" dt="2023-11-22T14:11:55.823" v="161"/>
          <ac:picMkLst>
            <pc:docMk/>
            <pc:sldMk cId="2643219649" sldId="258"/>
            <ac:picMk id="19" creationId="{DD166F6E-F326-5A8E-48DA-E29F760770F3}"/>
          </ac:picMkLst>
        </pc:picChg>
        <pc:picChg chg="add">
          <ac:chgData name="George Clayton" userId="S::george.clayton@uhbw.nhs.uk::62a8c216-2ebe-4367-b8ce-160a3ce25687" providerId="AD" clId="Web-{669DD01B-F58D-56D2-292A-EED3A4C4CC8C}" dt="2023-11-22T14:16:24.192" v="210"/>
          <ac:picMkLst>
            <pc:docMk/>
            <pc:sldMk cId="2643219649" sldId="258"/>
            <ac:picMk id="21" creationId="{773A0716-39CE-42FA-477A-844E3F71388F}"/>
          </ac:picMkLst>
        </pc:picChg>
      </pc:sldChg>
      <pc:sldChg chg="addSp delSp">
        <pc:chgData name="George Clayton" userId="S::george.clayton@uhbw.nhs.uk::62a8c216-2ebe-4367-b8ce-160a3ce25687" providerId="AD" clId="Web-{669DD01B-F58D-56D2-292A-EED3A4C4CC8C}" dt="2023-11-22T15:49:21.299" v="310"/>
        <pc:sldMkLst>
          <pc:docMk/>
          <pc:sldMk cId="1020728122" sldId="259"/>
        </pc:sldMkLst>
        <pc:picChg chg="del">
          <ac:chgData name="George Clayton" userId="S::george.clayton@uhbw.nhs.uk::62a8c216-2ebe-4367-b8ce-160a3ce25687" providerId="AD" clId="Web-{669DD01B-F58D-56D2-292A-EED3A4C4CC8C}" dt="2023-11-22T15:49:00.751" v="296"/>
          <ac:picMkLst>
            <pc:docMk/>
            <pc:sldMk cId="1020728122" sldId="259"/>
            <ac:picMk id="4" creationId="{1014A02C-9110-D2E2-D500-D3BC4AB3CAE4}"/>
          </ac:picMkLst>
        </pc:picChg>
        <pc:picChg chg="add del">
          <ac:chgData name="George Clayton" userId="S::george.clayton@uhbw.nhs.uk::62a8c216-2ebe-4367-b8ce-160a3ce25687" providerId="AD" clId="Web-{669DD01B-F58D-56D2-292A-EED3A4C4CC8C}" dt="2023-11-22T15:49:21.299" v="310"/>
          <ac:picMkLst>
            <pc:docMk/>
            <pc:sldMk cId="1020728122" sldId="259"/>
            <ac:picMk id="5" creationId="{9D3521E5-426F-BB85-0D83-85C8E6841249}"/>
          </ac:picMkLst>
        </pc:picChg>
        <pc:picChg chg="add">
          <ac:chgData name="George Clayton" userId="S::george.clayton@uhbw.nhs.uk::62a8c216-2ebe-4367-b8ce-160a3ce25687" providerId="AD" clId="Web-{669DD01B-F58D-56D2-292A-EED3A4C4CC8C}" dt="2023-11-22T14:13:05.357" v="179"/>
          <ac:picMkLst>
            <pc:docMk/>
            <pc:sldMk cId="1020728122" sldId="259"/>
            <ac:picMk id="14" creationId="{1829F53D-3E1D-2728-E0EC-DF2B835C9072}"/>
          </ac:picMkLst>
        </pc:picChg>
        <pc:picChg chg="add del">
          <ac:chgData name="George Clayton" userId="S::george.clayton@uhbw.nhs.uk::62a8c216-2ebe-4367-b8ce-160a3ce25687" providerId="AD" clId="Web-{669DD01B-F58D-56D2-292A-EED3A4C4CC8C}" dt="2023-11-22T14:13:19.873" v="183"/>
          <ac:picMkLst>
            <pc:docMk/>
            <pc:sldMk cId="1020728122" sldId="259"/>
            <ac:picMk id="16" creationId="{4103CCC9-9379-D40E-3D2C-F3A2F36D451F}"/>
          </ac:picMkLst>
        </pc:picChg>
        <pc:picChg chg="add">
          <ac:chgData name="George Clayton" userId="S::george.clayton@uhbw.nhs.uk::62a8c216-2ebe-4367-b8ce-160a3ce25687" providerId="AD" clId="Web-{669DD01B-F58D-56D2-292A-EED3A4C4CC8C}" dt="2023-11-22T14:16:51.724" v="216"/>
          <ac:picMkLst>
            <pc:docMk/>
            <pc:sldMk cId="1020728122" sldId="259"/>
            <ac:picMk id="18" creationId="{970F0F2A-6A45-DA83-A95F-523435B13B4B}"/>
          </ac:picMkLst>
        </pc:picChg>
      </pc:sldChg>
      <pc:sldChg chg="addSp delSp modSp">
        <pc:chgData name="George Clayton" userId="S::george.clayton@uhbw.nhs.uk::62a8c216-2ebe-4367-b8ce-160a3ce25687" providerId="AD" clId="Web-{669DD01B-F58D-56D2-292A-EED3A4C4CC8C}" dt="2023-11-22T15:49:18.283" v="308"/>
        <pc:sldMkLst>
          <pc:docMk/>
          <pc:sldMk cId="450125809" sldId="260"/>
        </pc:sldMkLst>
        <pc:spChg chg="mod">
          <ac:chgData name="George Clayton" userId="S::george.clayton@uhbw.nhs.uk::62a8c216-2ebe-4367-b8ce-160a3ce25687" providerId="AD" clId="Web-{669DD01B-F58D-56D2-292A-EED3A4C4CC8C}" dt="2023-11-22T14:13:54.515" v="193" actId="1076"/>
          <ac:spMkLst>
            <pc:docMk/>
            <pc:sldMk cId="450125809" sldId="260"/>
            <ac:spMk id="2" creationId="{81069432-5C7D-9F1F-413C-12BB4BBB0B99}"/>
          </ac:spMkLst>
        </pc:spChg>
        <pc:picChg chg="del">
          <ac:chgData name="George Clayton" userId="S::george.clayton@uhbw.nhs.uk::62a8c216-2ebe-4367-b8ce-160a3ce25687" providerId="AD" clId="Web-{669DD01B-F58D-56D2-292A-EED3A4C4CC8C}" dt="2023-11-22T15:49:03.391" v="298"/>
          <ac:picMkLst>
            <pc:docMk/>
            <pc:sldMk cId="450125809" sldId="260"/>
            <ac:picMk id="5" creationId="{4C4E1735-619E-73C6-DDDF-F7D2FAA563FC}"/>
          </ac:picMkLst>
        </pc:picChg>
        <pc:picChg chg="add del">
          <ac:chgData name="George Clayton" userId="S::george.clayton@uhbw.nhs.uk::62a8c216-2ebe-4367-b8ce-160a3ce25687" providerId="AD" clId="Web-{669DD01B-F58D-56D2-292A-EED3A4C4CC8C}" dt="2023-11-22T14:13:25.935" v="186"/>
          <ac:picMkLst>
            <pc:docMk/>
            <pc:sldMk cId="450125809" sldId="260"/>
            <ac:picMk id="6" creationId="{2E4B0939-93C2-DDE4-E2BF-1D89ED4E7A4E}"/>
          </ac:picMkLst>
        </pc:picChg>
        <pc:picChg chg="add del">
          <ac:chgData name="George Clayton" userId="S::george.clayton@uhbw.nhs.uk::62a8c216-2ebe-4367-b8ce-160a3ce25687" providerId="AD" clId="Web-{669DD01B-F58D-56D2-292A-EED3A4C4CC8C}" dt="2023-11-22T15:49:18.283" v="308"/>
          <ac:picMkLst>
            <pc:docMk/>
            <pc:sldMk cId="450125809" sldId="260"/>
            <ac:picMk id="9" creationId="{515E7996-3132-CE18-6147-8D8189ED10A7}"/>
          </ac:picMkLst>
        </pc:picChg>
        <pc:picChg chg="add">
          <ac:chgData name="George Clayton" userId="S::george.clayton@uhbw.nhs.uk::62a8c216-2ebe-4367-b8ce-160a3ce25687" providerId="AD" clId="Web-{669DD01B-F58D-56D2-292A-EED3A4C4CC8C}" dt="2023-11-22T14:13:49.108" v="192"/>
          <ac:picMkLst>
            <pc:docMk/>
            <pc:sldMk cId="450125809" sldId="260"/>
            <ac:picMk id="16" creationId="{CA94DE89-229C-5CB5-6BFB-2437290566A0}"/>
          </ac:picMkLst>
        </pc:picChg>
        <pc:picChg chg="add">
          <ac:chgData name="George Clayton" userId="S::george.clayton@uhbw.nhs.uk::62a8c216-2ebe-4367-b8ce-160a3ce25687" providerId="AD" clId="Web-{669DD01B-F58D-56D2-292A-EED3A4C4CC8C}" dt="2023-11-22T14:19:28.620" v="218"/>
          <ac:picMkLst>
            <pc:docMk/>
            <pc:sldMk cId="450125809" sldId="260"/>
            <ac:picMk id="19" creationId="{1D790391-790E-A7D3-6E95-70C1CF4C8B8C}"/>
          </ac:picMkLst>
        </pc:picChg>
      </pc:sldChg>
      <pc:sldChg chg="addSp delSp modSp">
        <pc:chgData name="George Clayton" userId="S::george.clayton@uhbw.nhs.uk::62a8c216-2ebe-4367-b8ce-160a3ce25687" providerId="AD" clId="Web-{669DD01B-F58D-56D2-292A-EED3A4C4CC8C}" dt="2023-11-22T15:49:15.314" v="306"/>
        <pc:sldMkLst>
          <pc:docMk/>
          <pc:sldMk cId="2709781683" sldId="261"/>
        </pc:sldMkLst>
        <pc:spChg chg="mod">
          <ac:chgData name="George Clayton" userId="S::george.clayton@uhbw.nhs.uk::62a8c216-2ebe-4367-b8ce-160a3ce25687" providerId="AD" clId="Web-{669DD01B-F58D-56D2-292A-EED3A4C4CC8C}" dt="2023-11-22T15:27:24.511" v="255" actId="14100"/>
          <ac:spMkLst>
            <pc:docMk/>
            <pc:sldMk cId="2709781683" sldId="261"/>
            <ac:spMk id="2" creationId="{13FFC1BE-F924-D59D-0EED-23DA07FF5808}"/>
          </ac:spMkLst>
        </pc:spChg>
        <pc:picChg chg="del">
          <ac:chgData name="George Clayton" userId="S::george.clayton@uhbw.nhs.uk::62a8c216-2ebe-4367-b8ce-160a3ce25687" providerId="AD" clId="Web-{669DD01B-F58D-56D2-292A-EED3A4C4CC8C}" dt="2023-11-22T15:49:05.313" v="300"/>
          <ac:picMkLst>
            <pc:docMk/>
            <pc:sldMk cId="2709781683" sldId="261"/>
            <ac:picMk id="5" creationId="{568CF8F7-90D9-328C-7DBD-4247412512B5}"/>
          </ac:picMkLst>
        </pc:picChg>
        <pc:picChg chg="add del">
          <ac:chgData name="George Clayton" userId="S::george.clayton@uhbw.nhs.uk::62a8c216-2ebe-4367-b8ce-160a3ce25687" providerId="AD" clId="Web-{669DD01B-F58D-56D2-292A-EED3A4C4CC8C}" dt="2023-11-22T15:49:15.314" v="306"/>
          <ac:picMkLst>
            <pc:docMk/>
            <pc:sldMk cId="2709781683" sldId="261"/>
            <ac:picMk id="6" creationId="{29CAB976-A2A4-4E1E-AC0A-7954D8926AFA}"/>
          </ac:picMkLst>
        </pc:picChg>
        <pc:picChg chg="add">
          <ac:chgData name="George Clayton" userId="S::george.clayton@uhbw.nhs.uk::62a8c216-2ebe-4367-b8ce-160a3ce25687" providerId="AD" clId="Web-{669DD01B-F58D-56D2-292A-EED3A4C4CC8C}" dt="2023-11-22T14:13:58.202" v="195"/>
          <ac:picMkLst>
            <pc:docMk/>
            <pc:sldMk cId="2709781683" sldId="261"/>
            <ac:picMk id="9" creationId="{126ED051-8BD5-2A32-8659-E445E6FFB3BA}"/>
          </ac:picMkLst>
        </pc:picChg>
        <pc:picChg chg="add">
          <ac:chgData name="George Clayton" userId="S::george.clayton@uhbw.nhs.uk::62a8c216-2ebe-4367-b8ce-160a3ce25687" providerId="AD" clId="Web-{669DD01B-F58D-56D2-292A-EED3A4C4CC8C}" dt="2023-11-22T14:21:46.688" v="220"/>
          <ac:picMkLst>
            <pc:docMk/>
            <pc:sldMk cId="2709781683" sldId="261"/>
            <ac:picMk id="11" creationId="{3B838DC8-17A7-FEDA-3BF5-DCF834ABADB6}"/>
          </ac:picMkLst>
        </pc:picChg>
      </pc:sldChg>
      <pc:sldChg chg="addSp delSp modSp ord">
        <pc:chgData name="George Clayton" userId="S::george.clayton@uhbw.nhs.uk::62a8c216-2ebe-4367-b8ce-160a3ce25687" providerId="AD" clId="Web-{669DD01B-F58D-56D2-292A-EED3A4C4CC8C}" dt="2023-11-22T15:49:32.206" v="316"/>
        <pc:sldMkLst>
          <pc:docMk/>
          <pc:sldMk cId="1516958443" sldId="262"/>
        </pc:sldMkLst>
        <pc:spChg chg="mod">
          <ac:chgData name="George Clayton" userId="S::george.clayton@uhbw.nhs.uk::62a8c216-2ebe-4367-b8ce-160a3ce25687" providerId="AD" clId="Web-{669DD01B-F58D-56D2-292A-EED3A4C4CC8C}" dt="2023-11-22T14:10:35.554" v="141" actId="1076"/>
          <ac:spMkLst>
            <pc:docMk/>
            <pc:sldMk cId="1516958443" sldId="262"/>
            <ac:spMk id="2" creationId="{84EB56FB-F9E9-F1D9-FB41-6B597AF59DC1}"/>
          </ac:spMkLst>
        </pc:spChg>
        <pc:picChg chg="mod">
          <ac:chgData name="George Clayton" userId="S::george.clayton@uhbw.nhs.uk::62a8c216-2ebe-4367-b8ce-160a3ce25687" providerId="AD" clId="Web-{669DD01B-F58D-56D2-292A-EED3A4C4CC8C}" dt="2023-11-22T14:16:17.285" v="209" actId="1076"/>
          <ac:picMkLst>
            <pc:docMk/>
            <pc:sldMk cId="1516958443" sldId="262"/>
            <ac:picMk id="4" creationId="{5D76296A-272E-C419-3BE5-E619A2833C03}"/>
          </ac:picMkLst>
        </pc:picChg>
        <pc:picChg chg="del">
          <ac:chgData name="George Clayton" userId="S::george.clayton@uhbw.nhs.uk::62a8c216-2ebe-4367-b8ce-160a3ce25687" providerId="AD" clId="Web-{669DD01B-F58D-56D2-292A-EED3A4C4CC8C}" dt="2023-11-22T15:48:51.953" v="290"/>
          <ac:picMkLst>
            <pc:docMk/>
            <pc:sldMk cId="1516958443" sldId="262"/>
            <ac:picMk id="6" creationId="{7DA1B0A9-F04A-EA51-AD29-45494EF17AB0}"/>
          </ac:picMkLst>
        </pc:picChg>
        <pc:picChg chg="add">
          <ac:chgData name="George Clayton" userId="S::george.clayton@uhbw.nhs.uk::62a8c216-2ebe-4367-b8ce-160a3ce25687" providerId="AD" clId="Web-{669DD01B-F58D-56D2-292A-EED3A4C4CC8C}" dt="2023-11-22T14:10:31.726" v="140"/>
          <ac:picMkLst>
            <pc:docMk/>
            <pc:sldMk cId="1516958443" sldId="262"/>
            <ac:picMk id="9" creationId="{22A25D12-6CFE-9A8F-ABAF-07D5452EA3B7}"/>
          </ac:picMkLst>
        </pc:picChg>
        <pc:picChg chg="add del">
          <ac:chgData name="George Clayton" userId="S::george.clayton@uhbw.nhs.uk::62a8c216-2ebe-4367-b8ce-160a3ce25687" providerId="AD" clId="Web-{669DD01B-F58D-56D2-292A-EED3A4C4CC8C}" dt="2023-11-22T15:49:32.206" v="316"/>
          <ac:picMkLst>
            <pc:docMk/>
            <pc:sldMk cId="1516958443" sldId="262"/>
            <ac:picMk id="11" creationId="{FD39BBB7-ABFF-5EA6-36CA-491F65F97333}"/>
          </ac:picMkLst>
        </pc:picChg>
        <pc:picChg chg="add del mod">
          <ac:chgData name="George Clayton" userId="S::george.clayton@uhbw.nhs.uk::62a8c216-2ebe-4367-b8ce-160a3ce25687" providerId="AD" clId="Web-{669DD01B-F58D-56D2-292A-EED3A4C4CC8C}" dt="2023-11-22T14:11:11.337" v="149"/>
          <ac:picMkLst>
            <pc:docMk/>
            <pc:sldMk cId="1516958443" sldId="262"/>
            <ac:picMk id="14" creationId="{3BBE5386-0AD6-449F-91B1-F4C9A892C5F9}"/>
          </ac:picMkLst>
        </pc:picChg>
        <pc:picChg chg="add">
          <ac:chgData name="George Clayton" userId="S::george.clayton@uhbw.nhs.uk::62a8c216-2ebe-4367-b8ce-160a3ce25687" providerId="AD" clId="Web-{669DD01B-F58D-56D2-292A-EED3A4C4CC8C}" dt="2023-11-22T14:16:14.035" v="208"/>
          <ac:picMkLst>
            <pc:docMk/>
            <pc:sldMk cId="1516958443" sldId="262"/>
            <ac:picMk id="16" creationId="{2129B748-ED41-F085-D5FA-220C3228268A}"/>
          </ac:picMkLst>
        </pc:picChg>
      </pc:sldChg>
      <pc:sldChg chg="addSp delSp modSp">
        <pc:chgData name="George Clayton" userId="S::george.clayton@uhbw.nhs.uk::62a8c216-2ebe-4367-b8ce-160a3ce25687" providerId="AD" clId="Web-{669DD01B-F58D-56D2-292A-EED3A4C4CC8C}" dt="2023-11-22T15:49:28.597" v="314"/>
        <pc:sldMkLst>
          <pc:docMk/>
          <pc:sldMk cId="4035992958" sldId="263"/>
        </pc:sldMkLst>
        <pc:spChg chg="mod">
          <ac:chgData name="George Clayton" userId="S::george.clayton@uhbw.nhs.uk::62a8c216-2ebe-4367-b8ce-160a3ce25687" providerId="AD" clId="Web-{669DD01B-F58D-56D2-292A-EED3A4C4CC8C}" dt="2023-11-22T14:11:45.104" v="159" actId="1076"/>
          <ac:spMkLst>
            <pc:docMk/>
            <pc:sldMk cId="4035992958" sldId="263"/>
            <ac:spMk id="4" creationId="{D347F9FC-B547-225D-7C77-4C3FD795C34B}"/>
          </ac:spMkLst>
        </pc:spChg>
        <pc:picChg chg="del">
          <ac:chgData name="George Clayton" userId="S::george.clayton@uhbw.nhs.uk::62a8c216-2ebe-4367-b8ce-160a3ce25687" providerId="AD" clId="Web-{669DD01B-F58D-56D2-292A-EED3A4C4CC8C}" dt="2023-11-22T15:48:54.203" v="292"/>
          <ac:picMkLst>
            <pc:docMk/>
            <pc:sldMk cId="4035992958" sldId="263"/>
            <ac:picMk id="7" creationId="{9D36F0AB-1599-B6C9-0560-36647F7F112C}"/>
          </ac:picMkLst>
        </pc:picChg>
        <pc:picChg chg="add">
          <ac:chgData name="George Clayton" userId="S::george.clayton@uhbw.nhs.uk::62a8c216-2ebe-4367-b8ce-160a3ce25687" providerId="AD" clId="Web-{669DD01B-F58D-56D2-292A-EED3A4C4CC8C}" dt="2023-11-22T14:11:28.963" v="154"/>
          <ac:picMkLst>
            <pc:docMk/>
            <pc:sldMk cId="4035992958" sldId="263"/>
            <ac:picMk id="8" creationId="{4DEBDF08-7951-BE21-0CEC-E81992148944}"/>
          </ac:picMkLst>
        </pc:picChg>
        <pc:picChg chg="mod">
          <ac:chgData name="George Clayton" userId="S::george.clayton@uhbw.nhs.uk::62a8c216-2ebe-4367-b8ce-160a3ce25687" providerId="AD" clId="Web-{669DD01B-F58D-56D2-292A-EED3A4C4CC8C}" dt="2023-11-22T14:16:33.598" v="212" actId="1076"/>
          <ac:picMkLst>
            <pc:docMk/>
            <pc:sldMk cId="4035992958" sldId="263"/>
            <ac:picMk id="9" creationId="{F845BBA9-E755-CFBB-3643-05CE97884A3C}"/>
          </ac:picMkLst>
        </pc:picChg>
        <pc:picChg chg="add del">
          <ac:chgData name="George Clayton" userId="S::george.clayton@uhbw.nhs.uk::62a8c216-2ebe-4367-b8ce-160a3ce25687" providerId="AD" clId="Web-{669DD01B-F58D-56D2-292A-EED3A4C4CC8C}" dt="2023-11-22T15:49:28.597" v="314"/>
          <ac:picMkLst>
            <pc:docMk/>
            <pc:sldMk cId="4035992958" sldId="263"/>
            <ac:picMk id="11" creationId="{02444058-A261-FBD4-8A69-2793BA8DC1DB}"/>
          </ac:picMkLst>
        </pc:picChg>
        <pc:picChg chg="add">
          <ac:chgData name="George Clayton" userId="S::george.clayton@uhbw.nhs.uk::62a8c216-2ebe-4367-b8ce-160a3ce25687" providerId="AD" clId="Web-{669DD01B-F58D-56D2-292A-EED3A4C4CC8C}" dt="2023-11-22T14:11:57.698" v="162"/>
          <ac:picMkLst>
            <pc:docMk/>
            <pc:sldMk cId="4035992958" sldId="263"/>
            <ac:picMk id="14" creationId="{64F4C4C8-637A-40AC-D712-3FCBDA845D6B}"/>
          </ac:picMkLst>
        </pc:picChg>
        <pc:picChg chg="add">
          <ac:chgData name="George Clayton" userId="S::george.clayton@uhbw.nhs.uk::62a8c216-2ebe-4367-b8ce-160a3ce25687" providerId="AD" clId="Web-{669DD01B-F58D-56D2-292A-EED3A4C4CC8C}" dt="2023-11-22T14:16:29.208" v="211"/>
          <ac:picMkLst>
            <pc:docMk/>
            <pc:sldMk cId="4035992958" sldId="263"/>
            <ac:picMk id="16" creationId="{6A0C6B97-C9DC-17A1-46F2-68DE8F0FE7EB}"/>
          </ac:picMkLst>
        </pc:picChg>
      </pc:sldChg>
      <pc:sldChg chg="addSp delSp modSp">
        <pc:chgData name="George Clayton" userId="S::george.clayton@uhbw.nhs.uk::62a8c216-2ebe-4367-b8ce-160a3ce25687" providerId="AD" clId="Web-{669DD01B-F58D-56D2-292A-EED3A4C4CC8C}" dt="2023-11-22T15:48:46.906" v="287"/>
        <pc:sldMkLst>
          <pc:docMk/>
          <pc:sldMk cId="246993407" sldId="264"/>
        </pc:sldMkLst>
        <pc:spChg chg="mod">
          <ac:chgData name="George Clayton" userId="S::george.clayton@uhbw.nhs.uk::62a8c216-2ebe-4367-b8ce-160a3ce25687" providerId="AD" clId="Web-{669DD01B-F58D-56D2-292A-EED3A4C4CC8C}" dt="2023-11-22T15:43:50.852" v="281" actId="20577"/>
          <ac:spMkLst>
            <pc:docMk/>
            <pc:sldMk cId="246993407" sldId="264"/>
            <ac:spMk id="2" creationId="{1C1C7386-1BAF-4F12-B191-09D193886374}"/>
          </ac:spMkLst>
        </pc:spChg>
        <pc:picChg chg="del">
          <ac:chgData name="George Clayton" userId="S::george.clayton@uhbw.nhs.uk::62a8c216-2ebe-4367-b8ce-160a3ce25687" providerId="AD" clId="Web-{669DD01B-F58D-56D2-292A-EED3A4C4CC8C}" dt="2023-11-22T15:48:44.531" v="286"/>
          <ac:picMkLst>
            <pc:docMk/>
            <pc:sldMk cId="246993407" sldId="264"/>
            <ac:picMk id="6" creationId="{C47FB4B3-0033-F561-9343-87C8C66C094B}"/>
          </ac:picMkLst>
        </pc:picChg>
        <pc:picChg chg="add">
          <ac:chgData name="George Clayton" userId="S::george.clayton@uhbw.nhs.uk::62a8c216-2ebe-4367-b8ce-160a3ce25687" providerId="AD" clId="Web-{669DD01B-F58D-56D2-292A-EED3A4C4CC8C}" dt="2023-11-22T14:10:51.196" v="144"/>
          <ac:picMkLst>
            <pc:docMk/>
            <pc:sldMk cId="246993407" sldId="264"/>
            <ac:picMk id="7" creationId="{BE804A1E-8D8A-84B7-8B16-894E80198F45}"/>
          </ac:picMkLst>
        </pc:picChg>
        <pc:picChg chg="add del">
          <ac:chgData name="George Clayton" userId="S::george.clayton@uhbw.nhs.uk::62a8c216-2ebe-4367-b8ce-160a3ce25687" providerId="AD" clId="Web-{669DD01B-F58D-56D2-292A-EED3A4C4CC8C}" dt="2023-11-22T15:48:46.906" v="287"/>
          <ac:picMkLst>
            <pc:docMk/>
            <pc:sldMk cId="246993407" sldId="264"/>
            <ac:picMk id="10" creationId="{779DCA4B-DE89-4775-BDC1-F934AFA4AD96}"/>
          </ac:picMkLst>
        </pc:picChg>
        <pc:picChg chg="add">
          <ac:chgData name="George Clayton" userId="S::george.clayton@uhbw.nhs.uk::62a8c216-2ebe-4367-b8ce-160a3ce25687" providerId="AD" clId="Web-{669DD01B-F58D-56D2-292A-EED3A4C4CC8C}" dt="2023-11-22T14:10:59.586" v="146"/>
          <ac:picMkLst>
            <pc:docMk/>
            <pc:sldMk cId="246993407" sldId="264"/>
            <ac:picMk id="12" creationId="{6B21A82E-6F53-0EFF-76F9-97A6AF37A873}"/>
          </ac:picMkLst>
        </pc:picChg>
        <pc:picChg chg="add">
          <ac:chgData name="George Clayton" userId="S::george.clayton@uhbw.nhs.uk::62a8c216-2ebe-4367-b8ce-160a3ce25687" providerId="AD" clId="Web-{669DD01B-F58D-56D2-292A-EED3A4C4CC8C}" dt="2023-11-22T14:16:07.629" v="207"/>
          <ac:picMkLst>
            <pc:docMk/>
            <pc:sldMk cId="246993407" sldId="264"/>
            <ac:picMk id="14" creationId="{C60422DA-2498-D422-BCA0-F249C5D3D9B5}"/>
          </ac:picMkLst>
        </pc:picChg>
        <pc:picChg chg="add del">
          <ac:chgData name="George Clayton" userId="S::george.clayton@uhbw.nhs.uk::62a8c216-2ebe-4367-b8ce-160a3ce25687" providerId="AD" clId="Web-{669DD01B-F58D-56D2-292A-EED3A4C4CC8C}" dt="2023-11-22T14:22:46.908" v="230"/>
          <ac:picMkLst>
            <pc:docMk/>
            <pc:sldMk cId="246993407" sldId="264"/>
            <ac:picMk id="16" creationId="{05837C21-3DD6-9AFE-A9FC-80BC8D1B2DEF}"/>
          </ac:picMkLst>
        </pc:picChg>
      </pc:sldChg>
      <pc:sldChg chg="addSp delSp modSp mod setBg">
        <pc:chgData name="George Clayton" userId="S::george.clayton@uhbw.nhs.uk::62a8c216-2ebe-4367-b8ce-160a3ce25687" providerId="AD" clId="Web-{669DD01B-F58D-56D2-292A-EED3A4C4CC8C}" dt="2023-11-22T15:48:48.531" v="288"/>
        <pc:sldMkLst>
          <pc:docMk/>
          <pc:sldMk cId="1265892107" sldId="265"/>
        </pc:sldMkLst>
        <pc:spChg chg="mod">
          <ac:chgData name="George Clayton" userId="S::george.clayton@uhbw.nhs.uk::62a8c216-2ebe-4367-b8ce-160a3ce25687" providerId="AD" clId="Web-{669DD01B-F58D-56D2-292A-EED3A4C4CC8C}" dt="2023-11-22T13:58:52.294" v="129"/>
          <ac:spMkLst>
            <pc:docMk/>
            <pc:sldMk cId="1265892107" sldId="265"/>
            <ac:spMk id="2" creationId="{20E62D2B-9946-F086-576C-0B2E5DFCC1B4}"/>
          </ac:spMkLst>
        </pc:spChg>
        <pc:spChg chg="mod">
          <ac:chgData name="George Clayton" userId="S::george.clayton@uhbw.nhs.uk::62a8c216-2ebe-4367-b8ce-160a3ce25687" providerId="AD" clId="Web-{669DD01B-F58D-56D2-292A-EED3A4C4CC8C}" dt="2023-11-22T13:58:52.294" v="129"/>
          <ac:spMkLst>
            <pc:docMk/>
            <pc:sldMk cId="1265892107" sldId="265"/>
            <ac:spMk id="3" creationId="{6A42EF0A-BF73-2A94-240F-191774685E99}"/>
          </ac:spMkLst>
        </pc:spChg>
        <pc:spChg chg="add del">
          <ac:chgData name="George Clayton" userId="S::george.clayton@uhbw.nhs.uk::62a8c216-2ebe-4367-b8ce-160a3ce25687" providerId="AD" clId="Web-{669DD01B-F58D-56D2-292A-EED3A4C4CC8C}" dt="2023-11-22T13:58:52.294" v="129"/>
          <ac:spMkLst>
            <pc:docMk/>
            <pc:sldMk cId="1265892107" sldId="265"/>
            <ac:spMk id="10" creationId="{66E48AFA-8884-4F68-A44F-D2C1E8609C5A}"/>
          </ac:spMkLst>
        </pc:spChg>
        <pc:spChg chg="add del">
          <ac:chgData name="George Clayton" userId="S::george.clayton@uhbw.nhs.uk::62a8c216-2ebe-4367-b8ce-160a3ce25687" providerId="AD" clId="Web-{669DD01B-F58D-56D2-292A-EED3A4C4CC8C}" dt="2023-11-22T13:58:52.294" v="129"/>
          <ac:spMkLst>
            <pc:docMk/>
            <pc:sldMk cId="1265892107" sldId="265"/>
            <ac:spMk id="11" creationId="{969D19A6-08CB-498C-93EC-3FFB021FC68A}"/>
          </ac:spMkLst>
        </pc:spChg>
        <pc:spChg chg="add del">
          <ac:chgData name="George Clayton" userId="S::george.clayton@uhbw.nhs.uk::62a8c216-2ebe-4367-b8ce-160a3ce25687" providerId="AD" clId="Web-{669DD01B-F58D-56D2-292A-EED3A4C4CC8C}" dt="2023-11-22T13:55:15.369" v="11"/>
          <ac:spMkLst>
            <pc:docMk/>
            <pc:sldMk cId="1265892107" sldId="265"/>
            <ac:spMk id="12" creationId="{058A14AF-9FB5-4CC7-BA35-E8E85D3EDF0E}"/>
          </ac:spMkLst>
        </pc:spChg>
        <pc:spChg chg="add del">
          <ac:chgData name="George Clayton" userId="S::george.clayton@uhbw.nhs.uk::62a8c216-2ebe-4367-b8ce-160a3ce25687" providerId="AD" clId="Web-{669DD01B-F58D-56D2-292A-EED3A4C4CC8C}" dt="2023-11-22T14:26:30.916" v="250"/>
          <ac:spMkLst>
            <pc:docMk/>
            <pc:sldMk cId="1265892107" sldId="265"/>
            <ac:spMk id="13" creationId="{415D4337-CC5C-D554-3918-C4808ECDC549}"/>
          </ac:spMkLst>
        </pc:spChg>
        <pc:spChg chg="add del">
          <ac:chgData name="George Clayton" userId="S::george.clayton@uhbw.nhs.uk::62a8c216-2ebe-4367-b8ce-160a3ce25687" providerId="AD" clId="Web-{669DD01B-F58D-56D2-292A-EED3A4C4CC8C}" dt="2023-11-22T13:55:15.369" v="11"/>
          <ac:spMkLst>
            <pc:docMk/>
            <pc:sldMk cId="1265892107" sldId="265"/>
            <ac:spMk id="14" creationId="{3A9A4357-BD1D-4622-A4FE-766E6AB8DE84}"/>
          </ac:spMkLst>
        </pc:spChg>
        <pc:spChg chg="add del">
          <ac:chgData name="George Clayton" userId="S::george.clayton@uhbw.nhs.uk::62a8c216-2ebe-4367-b8ce-160a3ce25687" providerId="AD" clId="Web-{669DD01B-F58D-56D2-292A-EED3A4C4CC8C}" dt="2023-11-22T13:55:15.369" v="11"/>
          <ac:spMkLst>
            <pc:docMk/>
            <pc:sldMk cId="1265892107" sldId="265"/>
            <ac:spMk id="16" creationId="{E659831F-0D9A-4C63-9EBB-8435B85A440F}"/>
          </ac:spMkLst>
        </pc:spChg>
        <pc:spChg chg="add del">
          <ac:chgData name="George Clayton" userId="S::george.clayton@uhbw.nhs.uk::62a8c216-2ebe-4367-b8ce-160a3ce25687" providerId="AD" clId="Web-{669DD01B-F58D-56D2-292A-EED3A4C4CC8C}" dt="2023-11-22T13:55:15.369" v="11"/>
          <ac:spMkLst>
            <pc:docMk/>
            <pc:sldMk cId="1265892107" sldId="265"/>
            <ac:spMk id="18" creationId="{E6995CE5-F890-4ABA-82A2-26507CE8D2A3}"/>
          </ac:spMkLst>
        </pc:spChg>
        <pc:picChg chg="add mod">
          <ac:chgData name="George Clayton" userId="S::george.clayton@uhbw.nhs.uk::62a8c216-2ebe-4367-b8ce-160a3ce25687" providerId="AD" clId="Web-{669DD01B-F58D-56D2-292A-EED3A4C4CC8C}" dt="2023-11-22T14:09:16.677" v="131" actId="1076"/>
          <ac:picMkLst>
            <pc:docMk/>
            <pc:sldMk cId="1265892107" sldId="265"/>
            <ac:picMk id="4" creationId="{3013C749-EBBE-296E-9640-AFCA76E9DE73}"/>
          </ac:picMkLst>
        </pc:picChg>
        <pc:picChg chg="mod ord">
          <ac:chgData name="George Clayton" userId="S::george.clayton@uhbw.nhs.uk::62a8c216-2ebe-4367-b8ce-160a3ce25687" providerId="AD" clId="Web-{669DD01B-F58D-56D2-292A-EED3A4C4CC8C}" dt="2023-11-22T13:58:52.294" v="129"/>
          <ac:picMkLst>
            <pc:docMk/>
            <pc:sldMk cId="1265892107" sldId="265"/>
            <ac:picMk id="5" creationId="{1654CE30-5D5E-5D30-10F4-D30A8F8969A4}"/>
          </ac:picMkLst>
        </pc:picChg>
        <pc:picChg chg="add del mod">
          <ac:chgData name="George Clayton" userId="S::george.clayton@uhbw.nhs.uk::62a8c216-2ebe-4367-b8ce-160a3ce25687" providerId="AD" clId="Web-{669DD01B-F58D-56D2-292A-EED3A4C4CC8C}" dt="2023-11-22T15:48:48.531" v="288"/>
          <ac:picMkLst>
            <pc:docMk/>
            <pc:sldMk cId="1265892107" sldId="265"/>
            <ac:picMk id="6" creationId="{DDBFD6C3-A14B-49BA-D3A5-7EB36947C5ED}"/>
          </ac:picMkLst>
        </pc:picChg>
        <pc:picChg chg="ord">
          <ac:chgData name="George Clayton" userId="S::george.clayton@uhbw.nhs.uk::62a8c216-2ebe-4367-b8ce-160a3ce25687" providerId="AD" clId="Web-{669DD01B-F58D-56D2-292A-EED3A4C4CC8C}" dt="2023-11-22T13:55:15.369" v="11"/>
          <ac:picMkLst>
            <pc:docMk/>
            <pc:sldMk cId="1265892107" sldId="265"/>
            <ac:picMk id="7" creationId="{757D0C90-5D88-A6A4-4854-FD28DA9C0541}"/>
          </ac:picMkLst>
        </pc:picChg>
        <pc:picChg chg="add mod">
          <ac:chgData name="George Clayton" userId="S::george.clayton@uhbw.nhs.uk::62a8c216-2ebe-4367-b8ce-160a3ce25687" providerId="AD" clId="Web-{669DD01B-F58D-56D2-292A-EED3A4C4CC8C}" dt="2023-11-22T14:10:07.210" v="136" actId="1076"/>
          <ac:picMkLst>
            <pc:docMk/>
            <pc:sldMk cId="1265892107" sldId="265"/>
            <ac:picMk id="8" creationId="{1779B000-337A-7121-5C4D-384CFCE7FEC2}"/>
          </ac:picMkLst>
        </pc:picChg>
        <pc:picChg chg="add mod">
          <ac:chgData name="George Clayton" userId="S::george.clayton@uhbw.nhs.uk::62a8c216-2ebe-4367-b8ce-160a3ce25687" providerId="AD" clId="Web-{669DD01B-F58D-56D2-292A-EED3A4C4CC8C}" dt="2023-11-22T14:15:44.018" v="202" actId="1076"/>
          <ac:picMkLst>
            <pc:docMk/>
            <pc:sldMk cId="1265892107" sldId="265"/>
            <ac:picMk id="9" creationId="{F5338627-8DDF-298C-BA4A-4CF53913E4B6}"/>
          </ac:picMkLst>
        </pc:picChg>
        <pc:picChg chg="add del mod">
          <ac:chgData name="George Clayton" userId="S::george.clayton@uhbw.nhs.uk::62a8c216-2ebe-4367-b8ce-160a3ce25687" providerId="AD" clId="Web-{669DD01B-F58D-56D2-292A-EED3A4C4CC8C}" dt="2023-11-22T14:22:50.346" v="231"/>
          <ac:picMkLst>
            <pc:docMk/>
            <pc:sldMk cId="1265892107" sldId="265"/>
            <ac:picMk id="11" creationId="{BA732BBB-57A2-BB4C-32A4-1B97AC32071B}"/>
          </ac:picMkLst>
        </pc:picChg>
      </pc:sldChg>
      <pc:sldChg chg="addSp delSp modSp">
        <pc:chgData name="George Clayton" userId="S::george.clayton@uhbw.nhs.uk::62a8c216-2ebe-4367-b8ce-160a3ce25687" providerId="AD" clId="Web-{669DD01B-F58D-56D2-292A-EED3A4C4CC8C}" dt="2023-11-22T15:49:27.159" v="313"/>
        <pc:sldMkLst>
          <pc:docMk/>
          <pc:sldMk cId="208146533" sldId="267"/>
        </pc:sldMkLst>
        <pc:picChg chg="add">
          <ac:chgData name="George Clayton" userId="S::george.clayton@uhbw.nhs.uk::62a8c216-2ebe-4367-b8ce-160a3ce25687" providerId="AD" clId="Web-{669DD01B-F58D-56D2-292A-EED3A4C4CC8C}" dt="2023-11-22T14:12:04.636" v="163"/>
          <ac:picMkLst>
            <pc:docMk/>
            <pc:sldMk cId="208146533" sldId="267"/>
            <ac:picMk id="5" creationId="{6C7F7428-998B-E80B-82A6-F74BB76FD034}"/>
          </ac:picMkLst>
        </pc:picChg>
        <pc:picChg chg="add del">
          <ac:chgData name="George Clayton" userId="S::george.clayton@uhbw.nhs.uk::62a8c216-2ebe-4367-b8ce-160a3ce25687" providerId="AD" clId="Web-{669DD01B-F58D-56D2-292A-EED3A4C4CC8C}" dt="2023-11-22T15:49:27.159" v="313"/>
          <ac:picMkLst>
            <pc:docMk/>
            <pc:sldMk cId="208146533" sldId="267"/>
            <ac:picMk id="8" creationId="{2AF01AAB-E830-2D81-C619-AD05112D10AA}"/>
          </ac:picMkLst>
        </pc:picChg>
        <pc:picChg chg="del">
          <ac:chgData name="George Clayton" userId="S::george.clayton@uhbw.nhs.uk::62a8c216-2ebe-4367-b8ce-160a3ce25687" providerId="AD" clId="Web-{669DD01B-F58D-56D2-292A-EED3A4C4CC8C}" dt="2023-11-22T15:48:55.250" v="293"/>
          <ac:picMkLst>
            <pc:docMk/>
            <pc:sldMk cId="208146533" sldId="267"/>
            <ac:picMk id="10" creationId="{E7EED642-FDB3-1773-CCF4-12D828684D94}"/>
          </ac:picMkLst>
        </pc:picChg>
        <pc:picChg chg="add del mod">
          <ac:chgData name="George Clayton" userId="S::george.clayton@uhbw.nhs.uk::62a8c216-2ebe-4367-b8ce-160a3ce25687" providerId="AD" clId="Web-{669DD01B-F58D-56D2-292A-EED3A4C4CC8C}" dt="2023-11-22T14:12:17.542" v="167"/>
          <ac:picMkLst>
            <pc:docMk/>
            <pc:sldMk cId="208146533" sldId="267"/>
            <ac:picMk id="11" creationId="{295B91C4-4587-B3C3-4E30-754F1F4D5482}"/>
          </ac:picMkLst>
        </pc:picChg>
        <pc:picChg chg="add">
          <ac:chgData name="George Clayton" userId="S::george.clayton@uhbw.nhs.uk::62a8c216-2ebe-4367-b8ce-160a3ce25687" providerId="AD" clId="Web-{669DD01B-F58D-56D2-292A-EED3A4C4CC8C}" dt="2023-11-22T14:16:37.817" v="213"/>
          <ac:picMkLst>
            <pc:docMk/>
            <pc:sldMk cId="208146533" sldId="267"/>
            <ac:picMk id="13" creationId="{C7F7E44E-4210-95C4-FB57-71F9CB05E541}"/>
          </ac:picMkLst>
        </pc:picChg>
      </pc:sldChg>
      <pc:sldChg chg="addSp delSp modSp">
        <pc:chgData name="George Clayton" userId="S::george.clayton@uhbw.nhs.uk::62a8c216-2ebe-4367-b8ce-160a3ce25687" providerId="AD" clId="Web-{669DD01B-F58D-56D2-292A-EED3A4C4CC8C}" dt="2023-11-22T15:49:23.846" v="311"/>
        <pc:sldMkLst>
          <pc:docMk/>
          <pc:sldMk cId="3277330741" sldId="268"/>
        </pc:sldMkLst>
        <pc:picChg chg="add del mod">
          <ac:chgData name="George Clayton" userId="S::george.clayton@uhbw.nhs.uk::62a8c216-2ebe-4367-b8ce-160a3ce25687" providerId="AD" clId="Web-{669DD01B-F58D-56D2-292A-EED3A4C4CC8C}" dt="2023-11-22T14:12:23.058" v="169"/>
          <ac:picMkLst>
            <pc:docMk/>
            <pc:sldMk cId="3277330741" sldId="268"/>
            <ac:picMk id="4" creationId="{DB8DE760-5AD3-2753-AEFE-456E21A2B4A2}"/>
          </ac:picMkLst>
        </pc:picChg>
        <pc:picChg chg="add del">
          <ac:chgData name="George Clayton" userId="S::george.clayton@uhbw.nhs.uk::62a8c216-2ebe-4367-b8ce-160a3ce25687" providerId="AD" clId="Web-{669DD01B-F58D-56D2-292A-EED3A4C4CC8C}" dt="2023-11-22T15:49:23.846" v="311"/>
          <ac:picMkLst>
            <pc:docMk/>
            <pc:sldMk cId="3277330741" sldId="268"/>
            <ac:picMk id="6" creationId="{3CB86329-DC3C-F95E-B98E-2AF64253603B}"/>
          </ac:picMkLst>
        </pc:picChg>
        <pc:picChg chg="add">
          <ac:chgData name="George Clayton" userId="S::george.clayton@uhbw.nhs.uk::62a8c216-2ebe-4367-b8ce-160a3ce25687" providerId="AD" clId="Web-{669DD01B-F58D-56D2-292A-EED3A4C4CC8C}" dt="2023-11-22T14:12:30.449" v="171"/>
          <ac:picMkLst>
            <pc:docMk/>
            <pc:sldMk cId="3277330741" sldId="268"/>
            <ac:picMk id="9" creationId="{8767179C-BDD3-5B7F-B16A-2878C2E0AB7C}"/>
          </ac:picMkLst>
        </pc:picChg>
        <pc:picChg chg="del">
          <ac:chgData name="George Clayton" userId="S::george.clayton@uhbw.nhs.uk::62a8c216-2ebe-4367-b8ce-160a3ce25687" providerId="AD" clId="Web-{669DD01B-F58D-56D2-292A-EED3A4C4CC8C}" dt="2023-11-22T15:48:57.407" v="294"/>
          <ac:picMkLst>
            <pc:docMk/>
            <pc:sldMk cId="3277330741" sldId="268"/>
            <ac:picMk id="11" creationId="{677D30E0-EBE3-72C1-D9E6-E5018A1EA4BC}"/>
          </ac:picMkLst>
        </pc:picChg>
        <pc:picChg chg="add">
          <ac:chgData name="George Clayton" userId="S::george.clayton@uhbw.nhs.uk::62a8c216-2ebe-4367-b8ce-160a3ce25687" providerId="AD" clId="Web-{669DD01B-F58D-56D2-292A-EED3A4C4CC8C}" dt="2023-11-22T14:16:44.599" v="214"/>
          <ac:picMkLst>
            <pc:docMk/>
            <pc:sldMk cId="3277330741" sldId="268"/>
            <ac:picMk id="12" creationId="{75EE17C8-0BC7-A00F-C5F6-54AB5F05663D}"/>
          </ac:picMkLst>
        </pc:picChg>
      </pc:sldChg>
      <pc:sldChg chg="addSp delSp modSp">
        <pc:chgData name="George Clayton" userId="S::george.clayton@uhbw.nhs.uk::62a8c216-2ebe-4367-b8ce-160a3ce25687" providerId="AD" clId="Web-{669DD01B-F58D-56D2-292A-EED3A4C4CC8C}" dt="2023-11-22T15:49:25.159" v="312"/>
        <pc:sldMkLst>
          <pc:docMk/>
          <pc:sldMk cId="2426060707" sldId="269"/>
        </pc:sldMkLst>
        <pc:spChg chg="mod">
          <ac:chgData name="George Clayton" userId="S::george.clayton@uhbw.nhs.uk::62a8c216-2ebe-4367-b8ce-160a3ce25687" providerId="AD" clId="Web-{669DD01B-F58D-56D2-292A-EED3A4C4CC8C}" dt="2023-11-22T14:12:54.778" v="176" actId="1076"/>
          <ac:spMkLst>
            <pc:docMk/>
            <pc:sldMk cId="2426060707" sldId="269"/>
            <ac:spMk id="2" creationId="{6EB1A140-14CA-A413-20BE-3D3ACBCBAA20}"/>
          </ac:spMkLst>
        </pc:spChg>
        <pc:spChg chg="mod">
          <ac:chgData name="George Clayton" userId="S::george.clayton@uhbw.nhs.uk::62a8c216-2ebe-4367-b8ce-160a3ce25687" providerId="AD" clId="Web-{669DD01B-F58D-56D2-292A-EED3A4C4CC8C}" dt="2023-11-22T14:12:47.637" v="175" actId="1076"/>
          <ac:spMkLst>
            <pc:docMk/>
            <pc:sldMk cId="2426060707" sldId="269"/>
            <ac:spMk id="5" creationId="{2683D9AA-3EA9-98A2-9FDB-115437F6B3D6}"/>
          </ac:spMkLst>
        </pc:spChg>
        <pc:picChg chg="mod">
          <ac:chgData name="George Clayton" userId="S::george.clayton@uhbw.nhs.uk::62a8c216-2ebe-4367-b8ce-160a3ce25687" providerId="AD" clId="Web-{669DD01B-F58D-56D2-292A-EED3A4C4CC8C}" dt="2023-11-22T14:12:58.388" v="177" actId="1076"/>
          <ac:picMkLst>
            <pc:docMk/>
            <pc:sldMk cId="2426060707" sldId="269"/>
            <ac:picMk id="4" creationId="{A8C94793-957A-65FB-0222-5D7332306B75}"/>
          </ac:picMkLst>
        </pc:picChg>
        <pc:picChg chg="add">
          <ac:chgData name="George Clayton" userId="S::george.clayton@uhbw.nhs.uk::62a8c216-2ebe-4367-b8ce-160a3ce25687" providerId="AD" clId="Web-{669DD01B-F58D-56D2-292A-EED3A4C4CC8C}" dt="2023-11-22T14:12:33.184" v="172"/>
          <ac:picMkLst>
            <pc:docMk/>
            <pc:sldMk cId="2426060707" sldId="269"/>
            <ac:picMk id="6" creationId="{8EE7081F-22D0-5EFF-C648-AD13C4B944A8}"/>
          </ac:picMkLst>
        </pc:picChg>
        <pc:picChg chg="del">
          <ac:chgData name="George Clayton" userId="S::george.clayton@uhbw.nhs.uk::62a8c216-2ebe-4367-b8ce-160a3ce25687" providerId="AD" clId="Web-{669DD01B-F58D-56D2-292A-EED3A4C4CC8C}" dt="2023-11-22T15:48:59.672" v="295"/>
          <ac:picMkLst>
            <pc:docMk/>
            <pc:sldMk cId="2426060707" sldId="269"/>
            <ac:picMk id="9" creationId="{A6983BCC-08C9-4DEA-2448-D530BF198989}"/>
          </ac:picMkLst>
        </pc:picChg>
        <pc:picChg chg="add del">
          <ac:chgData name="George Clayton" userId="S::george.clayton@uhbw.nhs.uk::62a8c216-2ebe-4367-b8ce-160a3ce25687" providerId="AD" clId="Web-{669DD01B-F58D-56D2-292A-EED3A4C4CC8C}" dt="2023-11-22T15:49:25.159" v="312"/>
          <ac:picMkLst>
            <pc:docMk/>
            <pc:sldMk cId="2426060707" sldId="269"/>
            <ac:picMk id="10" creationId="{ACEE1315-DFC9-4329-433B-155B07FD87D7}"/>
          </ac:picMkLst>
        </pc:picChg>
        <pc:picChg chg="add">
          <ac:chgData name="George Clayton" userId="S::george.clayton@uhbw.nhs.uk::62a8c216-2ebe-4367-b8ce-160a3ce25687" providerId="AD" clId="Web-{669DD01B-F58D-56D2-292A-EED3A4C4CC8C}" dt="2023-11-22T14:16:48.552" v="215"/>
          <ac:picMkLst>
            <pc:docMk/>
            <pc:sldMk cId="2426060707" sldId="269"/>
            <ac:picMk id="12" creationId="{94C7311A-CBA7-A9F3-3F65-261D8A95F63D}"/>
          </ac:picMkLst>
        </pc:picChg>
      </pc:sldChg>
      <pc:sldChg chg="addSp delSp">
        <pc:chgData name="George Clayton" userId="S::george.clayton@uhbw.nhs.uk::62a8c216-2ebe-4367-b8ce-160a3ce25687" providerId="AD" clId="Web-{669DD01B-F58D-56D2-292A-EED3A4C4CC8C}" dt="2023-11-22T15:49:09.064" v="303"/>
        <pc:sldMkLst>
          <pc:docMk/>
          <pc:sldMk cId="1101898056" sldId="270"/>
        </pc:sldMkLst>
        <pc:spChg chg="add del">
          <ac:chgData name="George Clayton" userId="S::george.clayton@uhbw.nhs.uk::62a8c216-2ebe-4367-b8ce-160a3ce25687" providerId="AD" clId="Web-{669DD01B-F58D-56D2-292A-EED3A4C4CC8C}" dt="2023-11-22T13:54:44.867" v="9"/>
          <ac:spMkLst>
            <pc:docMk/>
            <pc:sldMk cId="1101898056" sldId="270"/>
            <ac:spMk id="3" creationId="{C0DC2FC1-52C4-4A00-7153-B5E53C068BDE}"/>
          </ac:spMkLst>
        </pc:spChg>
        <pc:graphicFrameChg chg="add del">
          <ac:chgData name="George Clayton" userId="S::george.clayton@uhbw.nhs.uk::62a8c216-2ebe-4367-b8ce-160a3ce25687" providerId="AD" clId="Web-{669DD01B-F58D-56D2-292A-EED3A4C4CC8C}" dt="2023-11-22T13:54:44.867" v="9"/>
          <ac:graphicFrameMkLst>
            <pc:docMk/>
            <pc:sldMk cId="1101898056" sldId="270"/>
            <ac:graphicFrameMk id="9" creationId="{84AA42C9-C3AA-69A4-0EAB-983DD0993405}"/>
          </ac:graphicFrameMkLst>
        </pc:graphicFrameChg>
        <pc:picChg chg="del">
          <ac:chgData name="George Clayton" userId="S::george.clayton@uhbw.nhs.uk::62a8c216-2ebe-4367-b8ce-160a3ce25687" providerId="AD" clId="Web-{669DD01B-F58D-56D2-292A-EED3A4C4CC8C}" dt="2023-11-22T15:49:08.079" v="302"/>
          <ac:picMkLst>
            <pc:docMk/>
            <pc:sldMk cId="1101898056" sldId="270"/>
            <ac:picMk id="5" creationId="{B74A1114-C094-77CC-BB26-6BFB1C5A257F}"/>
          </ac:picMkLst>
        </pc:picChg>
        <pc:picChg chg="add del">
          <ac:chgData name="George Clayton" userId="S::george.clayton@uhbw.nhs.uk::62a8c216-2ebe-4367-b8ce-160a3ce25687" providerId="AD" clId="Web-{669DD01B-F58D-56D2-292A-EED3A4C4CC8C}" dt="2023-11-22T15:49:09.064" v="303"/>
          <ac:picMkLst>
            <pc:docMk/>
            <pc:sldMk cId="1101898056" sldId="270"/>
            <ac:picMk id="6" creationId="{F7EDAD43-D7A7-56D8-969B-F31C5170DB0B}"/>
          </ac:picMkLst>
        </pc:picChg>
        <pc:picChg chg="add">
          <ac:chgData name="George Clayton" userId="S::george.clayton@uhbw.nhs.uk::62a8c216-2ebe-4367-b8ce-160a3ce25687" providerId="AD" clId="Web-{669DD01B-F58D-56D2-292A-EED3A4C4CC8C}" dt="2023-11-22T14:14:01.155" v="197"/>
          <ac:picMkLst>
            <pc:docMk/>
            <pc:sldMk cId="1101898056" sldId="270"/>
            <ac:picMk id="9" creationId="{30B941B7-466B-047B-012F-F35481409D28}"/>
          </ac:picMkLst>
        </pc:picChg>
        <pc:picChg chg="add">
          <ac:chgData name="George Clayton" userId="S::george.clayton@uhbw.nhs.uk::62a8c216-2ebe-4367-b8ce-160a3ce25687" providerId="AD" clId="Web-{669DD01B-F58D-56D2-292A-EED3A4C4CC8C}" dt="2023-11-22T14:14:08.406" v="199"/>
          <ac:picMkLst>
            <pc:docMk/>
            <pc:sldMk cId="1101898056" sldId="270"/>
            <ac:picMk id="11" creationId="{8A24FF09-6E42-2E99-DA6F-BBD3754796C6}"/>
          </ac:picMkLst>
        </pc:picChg>
        <pc:picChg chg="add">
          <ac:chgData name="George Clayton" userId="S::george.clayton@uhbw.nhs.uk::62a8c216-2ebe-4367-b8ce-160a3ce25687" providerId="AD" clId="Web-{669DD01B-F58D-56D2-292A-EED3A4C4CC8C}" dt="2023-11-22T14:21:55.735" v="222"/>
          <ac:picMkLst>
            <pc:docMk/>
            <pc:sldMk cId="1101898056" sldId="270"/>
            <ac:picMk id="13" creationId="{3C5AB328-D9B4-EA7C-9F0F-24FB7FA6A97B}"/>
          </ac:picMkLst>
        </pc:picChg>
      </pc:sldChg>
      <pc:sldChg chg="addSp delSp">
        <pc:chgData name="George Clayton" userId="S::george.clayton@uhbw.nhs.uk::62a8c216-2ebe-4367-b8ce-160a3ce25687" providerId="AD" clId="Web-{669DD01B-F58D-56D2-292A-EED3A4C4CC8C}" dt="2023-11-22T15:49:17.096" v="307"/>
        <pc:sldMkLst>
          <pc:docMk/>
          <pc:sldMk cId="3939125918" sldId="271"/>
        </pc:sldMkLst>
        <pc:picChg chg="add del">
          <ac:chgData name="George Clayton" userId="S::george.clayton@uhbw.nhs.uk::62a8c216-2ebe-4367-b8ce-160a3ce25687" providerId="AD" clId="Web-{669DD01B-F58D-56D2-292A-EED3A4C4CC8C}" dt="2023-11-22T15:49:17.096" v="307"/>
          <ac:picMkLst>
            <pc:docMk/>
            <pc:sldMk cId="3939125918" sldId="271"/>
            <ac:picMk id="4" creationId="{D70A98CA-93CD-179F-14C4-4378A827CF3C}"/>
          </ac:picMkLst>
        </pc:picChg>
        <pc:picChg chg="del">
          <ac:chgData name="George Clayton" userId="S::george.clayton@uhbw.nhs.uk::62a8c216-2ebe-4367-b8ce-160a3ce25687" providerId="AD" clId="Web-{669DD01B-F58D-56D2-292A-EED3A4C4CC8C}" dt="2023-11-22T15:49:04.329" v="299"/>
          <ac:picMkLst>
            <pc:docMk/>
            <pc:sldMk cId="3939125918" sldId="271"/>
            <ac:picMk id="6" creationId="{C96D4341-8534-C485-9504-5B8C4C873124}"/>
          </ac:picMkLst>
        </pc:picChg>
        <pc:picChg chg="add">
          <ac:chgData name="George Clayton" userId="S::george.clayton@uhbw.nhs.uk::62a8c216-2ebe-4367-b8ce-160a3ce25687" providerId="AD" clId="Web-{669DD01B-F58D-56D2-292A-EED3A4C4CC8C}" dt="2023-11-22T14:13:55.905" v="194"/>
          <ac:picMkLst>
            <pc:docMk/>
            <pc:sldMk cId="3939125918" sldId="271"/>
            <ac:picMk id="7" creationId="{A6C3FABA-83FA-BDE2-4EB7-942F92E0F46B}"/>
          </ac:picMkLst>
        </pc:picChg>
        <pc:picChg chg="add">
          <ac:chgData name="George Clayton" userId="S::george.clayton@uhbw.nhs.uk::62a8c216-2ebe-4367-b8ce-160a3ce25687" providerId="AD" clId="Web-{669DD01B-F58D-56D2-292A-EED3A4C4CC8C}" dt="2023-11-22T14:21:42.234" v="219"/>
          <ac:picMkLst>
            <pc:docMk/>
            <pc:sldMk cId="3939125918" sldId="271"/>
            <ac:picMk id="11" creationId="{8A1A5048-6BB6-98EB-F9C5-9D0FF2E6FB51}"/>
          </ac:picMkLst>
        </pc:picChg>
      </pc:sldChg>
      <pc:sldChg chg="addSp delSp modSp">
        <pc:chgData name="George Clayton" userId="S::george.clayton@uhbw.nhs.uk::62a8c216-2ebe-4367-b8ce-160a3ce25687" providerId="AD" clId="Web-{669DD01B-F58D-56D2-292A-EED3A4C4CC8C}" dt="2023-11-22T15:49:19.549" v="309"/>
        <pc:sldMkLst>
          <pc:docMk/>
          <pc:sldMk cId="435752207" sldId="272"/>
        </pc:sldMkLst>
        <pc:spChg chg="add del mod">
          <ac:chgData name="George Clayton" userId="S::george.clayton@uhbw.nhs.uk::62a8c216-2ebe-4367-b8ce-160a3ce25687" providerId="AD" clId="Web-{669DD01B-F58D-56D2-292A-EED3A4C4CC8C}" dt="2023-11-22T13:53:30.595" v="3"/>
          <ac:spMkLst>
            <pc:docMk/>
            <pc:sldMk cId="435752207" sldId="272"/>
            <ac:spMk id="4" creationId="{0D5767E6-05B9-F9D5-BD96-0589EAC4EA7C}"/>
          </ac:spMkLst>
        </pc:spChg>
        <pc:picChg chg="add">
          <ac:chgData name="George Clayton" userId="S::george.clayton@uhbw.nhs.uk::62a8c216-2ebe-4367-b8ce-160a3ce25687" providerId="AD" clId="Web-{669DD01B-F58D-56D2-292A-EED3A4C4CC8C}" dt="2023-11-22T14:13:08.638" v="180"/>
          <ac:picMkLst>
            <pc:docMk/>
            <pc:sldMk cId="435752207" sldId="272"/>
            <ac:picMk id="5" creationId="{BFD03C90-D37E-A665-D92D-2433AF898A44}"/>
          </ac:picMkLst>
        </pc:picChg>
        <pc:picChg chg="add">
          <ac:chgData name="George Clayton" userId="S::george.clayton@uhbw.nhs.uk::62a8c216-2ebe-4367-b8ce-160a3ce25687" providerId="AD" clId="Web-{669DD01B-F58D-56D2-292A-EED3A4C4CC8C}" dt="2023-11-22T13:53:40.158" v="4"/>
          <ac:picMkLst>
            <pc:docMk/>
            <pc:sldMk cId="435752207" sldId="272"/>
            <ac:picMk id="6" creationId="{C575A733-FCC9-7016-EB6D-9D50EBBE0BD7}"/>
          </ac:picMkLst>
        </pc:picChg>
        <pc:picChg chg="add del">
          <ac:chgData name="George Clayton" userId="S::george.clayton@uhbw.nhs.uk::62a8c216-2ebe-4367-b8ce-160a3ce25687" providerId="AD" clId="Web-{669DD01B-F58D-56D2-292A-EED3A4C4CC8C}" dt="2023-11-22T15:49:01.923" v="297"/>
          <ac:picMkLst>
            <pc:docMk/>
            <pc:sldMk cId="435752207" sldId="272"/>
            <ac:picMk id="8" creationId="{CC6D31A0-B3F5-3CD8-F9E7-59E8779AF7D4}"/>
          </ac:picMkLst>
        </pc:picChg>
        <pc:picChg chg="add del">
          <ac:chgData name="George Clayton" userId="S::george.clayton@uhbw.nhs.uk::62a8c216-2ebe-4367-b8ce-160a3ce25687" providerId="AD" clId="Web-{669DD01B-F58D-56D2-292A-EED3A4C4CC8C}" dt="2023-11-22T15:49:19.549" v="309"/>
          <ac:picMkLst>
            <pc:docMk/>
            <pc:sldMk cId="435752207" sldId="272"/>
            <ac:picMk id="9" creationId="{1638D9CC-6758-8B21-9C5C-4EAF412BAD95}"/>
          </ac:picMkLst>
        </pc:picChg>
        <pc:picChg chg="add">
          <ac:chgData name="George Clayton" userId="S::george.clayton@uhbw.nhs.uk::62a8c216-2ebe-4367-b8ce-160a3ce25687" providerId="AD" clId="Web-{669DD01B-F58D-56D2-292A-EED3A4C4CC8C}" dt="2023-11-22T14:13:21.420" v="184"/>
          <ac:picMkLst>
            <pc:docMk/>
            <pc:sldMk cId="435752207" sldId="272"/>
            <ac:picMk id="11" creationId="{625F0547-3024-4132-7BE2-42B8A3AC2A8C}"/>
          </ac:picMkLst>
        </pc:picChg>
        <pc:picChg chg="add">
          <ac:chgData name="George Clayton" userId="S::george.clayton@uhbw.nhs.uk::62a8c216-2ebe-4367-b8ce-160a3ce25687" providerId="AD" clId="Web-{669DD01B-F58D-56D2-292A-EED3A4C4CC8C}" dt="2023-11-22T14:16:59.568" v="217"/>
          <ac:picMkLst>
            <pc:docMk/>
            <pc:sldMk cId="435752207" sldId="272"/>
            <ac:picMk id="13" creationId="{63D58087-3340-C078-8DCC-0E347B7EFE31}"/>
          </ac:picMkLst>
        </pc:picChg>
      </pc:sldChg>
      <pc:sldChg chg="addSp delSp modSp">
        <pc:chgData name="George Clayton" userId="S::george.clayton@uhbw.nhs.uk::62a8c216-2ebe-4367-b8ce-160a3ce25687" providerId="AD" clId="Web-{669DD01B-F58D-56D2-292A-EED3A4C4CC8C}" dt="2023-11-22T15:49:06.501" v="301"/>
        <pc:sldMkLst>
          <pc:docMk/>
          <pc:sldMk cId="1587629989" sldId="273"/>
        </pc:sldMkLst>
        <pc:spChg chg="add mod">
          <ac:chgData name="George Clayton" userId="S::george.clayton@uhbw.nhs.uk::62a8c216-2ebe-4367-b8ce-160a3ce25687" providerId="AD" clId="Web-{669DD01B-F58D-56D2-292A-EED3A4C4CC8C}" dt="2023-11-22T15:28:11.374" v="272" actId="20577"/>
          <ac:spMkLst>
            <pc:docMk/>
            <pc:sldMk cId="1587629989" sldId="273"/>
            <ac:spMk id="11" creationId="{E4330298-974C-3450-3410-21D8DF952FAC}"/>
          </ac:spMkLst>
        </pc:spChg>
        <pc:picChg chg="add">
          <ac:chgData name="George Clayton" userId="S::george.clayton@uhbw.nhs.uk::62a8c216-2ebe-4367-b8ce-160a3ce25687" providerId="AD" clId="Web-{669DD01B-F58D-56D2-292A-EED3A4C4CC8C}" dt="2023-11-22T13:53:59.582" v="5"/>
          <ac:picMkLst>
            <pc:docMk/>
            <pc:sldMk cId="1587629989" sldId="273"/>
            <ac:picMk id="19" creationId="{1931C55C-A728-CB91-0C99-4D91F086C918}"/>
          </ac:picMkLst>
        </pc:picChg>
        <pc:picChg chg="add">
          <ac:chgData name="George Clayton" userId="S::george.clayton@uhbw.nhs.uk::62a8c216-2ebe-4367-b8ce-160a3ce25687" providerId="AD" clId="Web-{669DD01B-F58D-56D2-292A-EED3A4C4CC8C}" dt="2023-11-22T14:14:00.093" v="196"/>
          <ac:picMkLst>
            <pc:docMk/>
            <pc:sldMk cId="1587629989" sldId="273"/>
            <ac:picMk id="20" creationId="{E468531D-91CB-91C4-07AD-53812EE88A98}"/>
          </ac:picMkLst>
        </pc:picChg>
        <pc:picChg chg="add del">
          <ac:chgData name="George Clayton" userId="S::george.clayton@uhbw.nhs.uk::62a8c216-2ebe-4367-b8ce-160a3ce25687" providerId="AD" clId="Web-{669DD01B-F58D-56D2-292A-EED3A4C4CC8C}" dt="2023-11-22T15:49:06.501" v="301"/>
          <ac:picMkLst>
            <pc:docMk/>
            <pc:sldMk cId="1587629989" sldId="273"/>
            <ac:picMk id="29" creationId="{026F6AB2-8F0D-9D8A-085B-8F87BF397A1C}"/>
          </ac:picMkLst>
        </pc:picChg>
        <pc:picChg chg="add">
          <ac:chgData name="George Clayton" userId="S::george.clayton@uhbw.nhs.uk::62a8c216-2ebe-4367-b8ce-160a3ce25687" providerId="AD" clId="Web-{669DD01B-F58D-56D2-292A-EED3A4C4CC8C}" dt="2023-11-22T14:21:51.969" v="221"/>
          <ac:picMkLst>
            <pc:docMk/>
            <pc:sldMk cId="1587629989" sldId="273"/>
            <ac:picMk id="31" creationId="{CCFFC9D3-F967-7BE4-80E3-62B9037C1B49}"/>
          </ac:picMkLst>
        </pc:picChg>
      </pc:sldChg>
      <pc:sldChg chg="addSp delSp modSp new mod setBg">
        <pc:chgData name="George Clayton" userId="S::george.clayton@uhbw.nhs.uk::62a8c216-2ebe-4367-b8ce-160a3ce25687" providerId="AD" clId="Web-{669DD01B-F58D-56D2-292A-EED3A4C4CC8C}" dt="2023-11-22T15:49:11.423" v="305"/>
        <pc:sldMkLst>
          <pc:docMk/>
          <pc:sldMk cId="881239852" sldId="274"/>
        </pc:sldMkLst>
        <pc:spChg chg="mod">
          <ac:chgData name="George Clayton" userId="S::george.clayton@uhbw.nhs.uk::62a8c216-2ebe-4367-b8ce-160a3ce25687" providerId="AD" clId="Web-{669DD01B-F58D-56D2-292A-EED3A4C4CC8C}" dt="2023-11-22T14:25:55.681" v="248" actId="1076"/>
          <ac:spMkLst>
            <pc:docMk/>
            <pc:sldMk cId="881239852" sldId="274"/>
            <ac:spMk id="2" creationId="{B2E101EB-AC3C-A53C-06B7-FA4A2B853E3B}"/>
          </ac:spMkLst>
        </pc:spChg>
        <pc:spChg chg="mod">
          <ac:chgData name="George Clayton" userId="S::george.clayton@uhbw.nhs.uk::62a8c216-2ebe-4367-b8ce-160a3ce25687" providerId="AD" clId="Web-{669DD01B-F58D-56D2-292A-EED3A4C4CC8C}" dt="2023-11-22T14:25:43.743" v="245" actId="1076"/>
          <ac:spMkLst>
            <pc:docMk/>
            <pc:sldMk cId="881239852" sldId="274"/>
            <ac:spMk id="3" creationId="{A7D7E72E-625F-DCAD-3D94-CD8F404BA16B}"/>
          </ac:spMkLst>
        </pc:spChg>
        <pc:picChg chg="add">
          <ac:chgData name="George Clayton" userId="S::george.clayton@uhbw.nhs.uk::62a8c216-2ebe-4367-b8ce-160a3ce25687" providerId="AD" clId="Web-{669DD01B-F58D-56D2-292A-EED3A4C4CC8C}" dt="2023-11-22T13:57:14.614" v="116"/>
          <ac:picMkLst>
            <pc:docMk/>
            <pc:sldMk cId="881239852" sldId="274"/>
            <ac:picMk id="5" creationId="{33FB83BE-3965-6BCA-02A2-71572C8AB361}"/>
          </ac:picMkLst>
        </pc:picChg>
        <pc:picChg chg="add del">
          <ac:chgData name="George Clayton" userId="S::george.clayton@uhbw.nhs.uk::62a8c216-2ebe-4367-b8ce-160a3ce25687" providerId="AD" clId="Web-{669DD01B-F58D-56D2-292A-EED3A4C4CC8C}" dt="2023-11-22T15:49:10.798" v="304"/>
          <ac:picMkLst>
            <pc:docMk/>
            <pc:sldMk cId="881239852" sldId="274"/>
            <ac:picMk id="6" creationId="{98283E35-9478-0C02-FB34-8CF5A6370CE1}"/>
          </ac:picMkLst>
        </pc:picChg>
        <pc:picChg chg="add del">
          <ac:chgData name="George Clayton" userId="S::george.clayton@uhbw.nhs.uk::62a8c216-2ebe-4367-b8ce-160a3ce25687" providerId="AD" clId="Web-{669DD01B-F58D-56D2-292A-EED3A4C4CC8C}" dt="2023-11-22T15:49:11.423" v="305"/>
          <ac:picMkLst>
            <pc:docMk/>
            <pc:sldMk cId="881239852" sldId="274"/>
            <ac:picMk id="7" creationId="{3BDD04ED-FAE2-45C4-F9FF-5EA52863F506}"/>
          </ac:picMkLst>
        </pc:picChg>
        <pc:picChg chg="add">
          <ac:chgData name="George Clayton" userId="S::george.clayton@uhbw.nhs.uk::62a8c216-2ebe-4367-b8ce-160a3ce25687" providerId="AD" clId="Web-{669DD01B-F58D-56D2-292A-EED3A4C4CC8C}" dt="2023-11-22T14:14:02.327" v="198"/>
          <ac:picMkLst>
            <pc:docMk/>
            <pc:sldMk cId="881239852" sldId="274"/>
            <ac:picMk id="9" creationId="{2A573E72-CFF2-FF58-F012-991B82C01062}"/>
          </ac:picMkLst>
        </pc:picChg>
        <pc:picChg chg="add del">
          <ac:chgData name="George Clayton" userId="S::george.clayton@uhbw.nhs.uk::62a8c216-2ebe-4367-b8ce-160a3ce25687" providerId="AD" clId="Web-{669DD01B-F58D-56D2-292A-EED3A4C4CC8C}" dt="2023-11-22T14:25:07.367" v="242"/>
          <ac:picMkLst>
            <pc:docMk/>
            <pc:sldMk cId="881239852" sldId="274"/>
            <ac:picMk id="11" creationId="{82BF54D2-37ED-A856-73C7-B13C8A84ECBB}"/>
          </ac:picMkLst>
        </pc:picChg>
        <pc:picChg chg="add">
          <ac:chgData name="George Clayton" userId="S::george.clayton@uhbw.nhs.uk::62a8c216-2ebe-4367-b8ce-160a3ce25687" providerId="AD" clId="Web-{669DD01B-F58D-56D2-292A-EED3A4C4CC8C}" dt="2023-11-22T14:22:17.626" v="225"/>
          <ac:picMkLst>
            <pc:docMk/>
            <pc:sldMk cId="881239852" sldId="274"/>
            <ac:picMk id="13" creationId="{9C2C6598-B474-7BA4-8734-0C34800EA610}"/>
          </ac:picMkLst>
        </pc:picChg>
        <pc:picChg chg="add mod">
          <ac:chgData name="George Clayton" userId="S::george.clayton@uhbw.nhs.uk::62a8c216-2ebe-4367-b8ce-160a3ce25687" providerId="AD" clId="Web-{669DD01B-F58D-56D2-292A-EED3A4C4CC8C}" dt="2023-11-22T14:24:11.380" v="238" actId="1076"/>
          <ac:picMkLst>
            <pc:docMk/>
            <pc:sldMk cId="881239852" sldId="274"/>
            <ac:picMk id="15" creationId="{97400AEF-B07D-9820-EA7B-C0B3A6816163}"/>
          </ac:picMkLst>
        </pc:picChg>
      </pc:sldChg>
      <pc:sldChg chg="new del">
        <pc:chgData name="George Clayton" userId="S::george.clayton@uhbw.nhs.uk::62a8c216-2ebe-4367-b8ce-160a3ce25687" providerId="AD" clId="Web-{669DD01B-F58D-56D2-292A-EED3A4C4CC8C}" dt="2023-11-22T14:22:12.079" v="224"/>
        <pc:sldMkLst>
          <pc:docMk/>
          <pc:sldMk cId="47896955" sldId="275"/>
        </pc:sldMkLst>
      </pc:sldChg>
    </pc:docChg>
  </pc:docChgLst>
  <pc:docChgLst>
    <pc:chgData name="George Clayton" userId="S::george.clayton@uhbw.nhs.uk::62a8c216-2ebe-4367-b8ce-160a3ce25687" providerId="AD" clId="Web-{E0B8029F-FC9C-426D-B833-370A3EAFF5DA}"/>
    <pc:docChg chg="addSld delSld modSld sldOrd">
      <pc:chgData name="George Clayton" userId="S::george.clayton@uhbw.nhs.uk::62a8c216-2ebe-4367-b8ce-160a3ce25687" providerId="AD" clId="Web-{E0B8029F-FC9C-426D-B833-370A3EAFF5DA}" dt="2023-10-31T14:54:09.735" v="761" actId="20577"/>
      <pc:docMkLst>
        <pc:docMk/>
      </pc:docMkLst>
      <pc:sldChg chg="addSp delSp modSp mod setBg modShow">
        <pc:chgData name="George Clayton" userId="S::george.clayton@uhbw.nhs.uk::62a8c216-2ebe-4367-b8ce-160a3ce25687" providerId="AD" clId="Web-{E0B8029F-FC9C-426D-B833-370A3EAFF5DA}" dt="2023-10-31T14:50:15.729" v="680" actId="1076"/>
        <pc:sldMkLst>
          <pc:docMk/>
          <pc:sldMk cId="109857222" sldId="256"/>
        </pc:sldMkLst>
        <pc:spChg chg="mod">
          <ac:chgData name="George Clayton" userId="S::george.clayton@uhbw.nhs.uk::62a8c216-2ebe-4367-b8ce-160a3ce25687" providerId="AD" clId="Web-{E0B8029F-FC9C-426D-B833-370A3EAFF5DA}" dt="2023-10-31T14:28:48.382" v="474" actId="20577"/>
          <ac:spMkLst>
            <pc:docMk/>
            <pc:sldMk cId="109857222" sldId="256"/>
            <ac:spMk id="2" creationId="{00000000-0000-0000-0000-000000000000}"/>
          </ac:spMkLst>
        </pc:spChg>
        <pc:spChg chg="del">
          <ac:chgData name="George Clayton" userId="S::george.clayton@uhbw.nhs.uk::62a8c216-2ebe-4367-b8ce-160a3ce25687" providerId="AD" clId="Web-{E0B8029F-FC9C-426D-B833-370A3EAFF5DA}" dt="2023-10-31T14:28:57.835" v="478"/>
          <ac:spMkLst>
            <pc:docMk/>
            <pc:sldMk cId="109857222" sldId="256"/>
            <ac:spMk id="3" creationId="{00000000-0000-0000-0000-000000000000}"/>
          </ac:spMkLst>
        </pc:spChg>
        <pc:picChg chg="add del mod">
          <ac:chgData name="George Clayton" userId="S::george.clayton@uhbw.nhs.uk::62a8c216-2ebe-4367-b8ce-160a3ce25687" providerId="AD" clId="Web-{E0B8029F-FC9C-426D-B833-370A3EAFF5DA}" dt="2023-10-31T14:40:09.603" v="595"/>
          <ac:picMkLst>
            <pc:docMk/>
            <pc:sldMk cId="109857222" sldId="256"/>
            <ac:picMk id="4" creationId="{4FF27766-762F-AAFD-639C-A99C40A76F9C}"/>
          </ac:picMkLst>
        </pc:picChg>
        <pc:picChg chg="add del mod">
          <ac:chgData name="George Clayton" userId="S::george.clayton@uhbw.nhs.uk::62a8c216-2ebe-4367-b8ce-160a3ce25687" providerId="AD" clId="Web-{E0B8029F-FC9C-426D-B833-370A3EAFF5DA}" dt="2023-10-31T14:26:45.597" v="452"/>
          <ac:picMkLst>
            <pc:docMk/>
            <pc:sldMk cId="109857222" sldId="256"/>
            <ac:picMk id="5" creationId="{84733893-D24F-7D82-87CB-0A0DF3D7BE33}"/>
          </ac:picMkLst>
        </pc:picChg>
        <pc:picChg chg="add mod">
          <ac:chgData name="George Clayton" userId="S::george.clayton@uhbw.nhs.uk::62a8c216-2ebe-4367-b8ce-160a3ce25687" providerId="AD" clId="Web-{E0B8029F-FC9C-426D-B833-370A3EAFF5DA}" dt="2023-10-31T14:28:55.194" v="477" actId="14100"/>
          <ac:picMkLst>
            <pc:docMk/>
            <pc:sldMk cId="109857222" sldId="256"/>
            <ac:picMk id="6" creationId="{1389312E-9EA8-324C-DA23-B4241787C0D8}"/>
          </ac:picMkLst>
        </pc:picChg>
        <pc:picChg chg="add mod">
          <ac:chgData name="George Clayton" userId="S::george.clayton@uhbw.nhs.uk::62a8c216-2ebe-4367-b8ce-160a3ce25687" providerId="AD" clId="Web-{E0B8029F-FC9C-426D-B833-370A3EAFF5DA}" dt="2023-10-31T14:50:15.729" v="680" actId="1076"/>
          <ac:picMkLst>
            <pc:docMk/>
            <pc:sldMk cId="109857222" sldId="256"/>
            <ac:picMk id="8" creationId="{1948AC86-4FAA-CE29-D58B-A7EDF40CD28F}"/>
          </ac:picMkLst>
        </pc:picChg>
        <pc:picChg chg="add del mod">
          <ac:chgData name="George Clayton" userId="S::george.clayton@uhbw.nhs.uk::62a8c216-2ebe-4367-b8ce-160a3ce25687" providerId="AD" clId="Web-{E0B8029F-FC9C-426D-B833-370A3EAFF5DA}" dt="2023-10-31T14:43:23.390" v="606"/>
          <ac:picMkLst>
            <pc:docMk/>
            <pc:sldMk cId="109857222" sldId="256"/>
            <ac:picMk id="9" creationId="{B4121315-4B95-5B46-36A1-A8C458623062}"/>
          </ac:picMkLst>
        </pc:picChg>
      </pc:sldChg>
      <pc:sldChg chg="addSp delSp modSp new mod setBg">
        <pc:chgData name="George Clayton" userId="S::george.clayton@uhbw.nhs.uk::62a8c216-2ebe-4367-b8ce-160a3ce25687" providerId="AD" clId="Web-{E0B8029F-FC9C-426D-B833-370A3EAFF5DA}" dt="2023-10-31T14:50:08.057" v="679" actId="1076"/>
        <pc:sldMkLst>
          <pc:docMk/>
          <pc:sldMk cId="421070652" sldId="257"/>
        </pc:sldMkLst>
        <pc:spChg chg="mod">
          <ac:chgData name="George Clayton" userId="S::george.clayton@uhbw.nhs.uk::62a8c216-2ebe-4367-b8ce-160a3ce25687" providerId="AD" clId="Web-{E0B8029F-FC9C-426D-B833-370A3EAFF5DA}" dt="2023-10-31T14:03:19.496" v="90"/>
          <ac:spMkLst>
            <pc:docMk/>
            <pc:sldMk cId="421070652" sldId="257"/>
            <ac:spMk id="2" creationId="{3028A2DA-3985-B7E7-AF35-3C55B1163397}"/>
          </ac:spMkLst>
        </pc:spChg>
        <pc:spChg chg="mod">
          <ac:chgData name="George Clayton" userId="S::george.clayton@uhbw.nhs.uk::62a8c216-2ebe-4367-b8ce-160a3ce25687" providerId="AD" clId="Web-{E0B8029F-FC9C-426D-B833-370A3EAFF5DA}" dt="2023-10-31T14:06:09.798" v="254" actId="20577"/>
          <ac:spMkLst>
            <pc:docMk/>
            <pc:sldMk cId="421070652" sldId="257"/>
            <ac:spMk id="3" creationId="{C5D802B3-7A48-0331-A887-0C6415E27148}"/>
          </ac:spMkLst>
        </pc:spChg>
        <pc:spChg chg="add del">
          <ac:chgData name="George Clayton" userId="S::george.clayton@uhbw.nhs.uk::62a8c216-2ebe-4367-b8ce-160a3ce25687" providerId="AD" clId="Web-{E0B8029F-FC9C-426D-B833-370A3EAFF5DA}" dt="2023-10-31T14:03:04.214" v="83"/>
          <ac:spMkLst>
            <pc:docMk/>
            <pc:sldMk cId="421070652" sldId="257"/>
            <ac:spMk id="9" creationId="{201CC55D-ED54-4C5C-95E6-10947BD1103B}"/>
          </ac:spMkLst>
        </pc:spChg>
        <pc:spChg chg="add del">
          <ac:chgData name="George Clayton" userId="S::george.clayton@uhbw.nhs.uk::62a8c216-2ebe-4367-b8ce-160a3ce25687" providerId="AD" clId="Web-{E0B8029F-FC9C-426D-B833-370A3EAFF5DA}" dt="2023-10-31T14:03:04.214" v="83"/>
          <ac:spMkLst>
            <pc:docMk/>
            <pc:sldMk cId="421070652" sldId="257"/>
            <ac:spMk id="15" creationId="{3873B707-463F-40B0-8227-E8CC6C67EB25}"/>
          </ac:spMkLst>
        </pc:spChg>
        <pc:spChg chg="add del">
          <ac:chgData name="George Clayton" userId="S::george.clayton@uhbw.nhs.uk::62a8c216-2ebe-4367-b8ce-160a3ce25687" providerId="AD" clId="Web-{E0B8029F-FC9C-426D-B833-370A3EAFF5DA}" dt="2023-10-31T14:03:04.214" v="83"/>
          <ac:spMkLst>
            <pc:docMk/>
            <pc:sldMk cId="421070652" sldId="257"/>
            <ac:spMk id="17" creationId="{C13237C8-E62C-4F0D-A318-BD6FB6C2D138}"/>
          </ac:spMkLst>
        </pc:spChg>
        <pc:spChg chg="add del">
          <ac:chgData name="George Clayton" userId="S::george.clayton@uhbw.nhs.uk::62a8c216-2ebe-4367-b8ce-160a3ce25687" providerId="AD" clId="Web-{E0B8029F-FC9C-426D-B833-370A3EAFF5DA}" dt="2023-10-31T14:03:04.214" v="83"/>
          <ac:spMkLst>
            <pc:docMk/>
            <pc:sldMk cId="421070652" sldId="257"/>
            <ac:spMk id="19" creationId="{19C9EAEA-39D0-4B0E-A0EB-51E7B26740B1}"/>
          </ac:spMkLst>
        </pc:spChg>
        <pc:spChg chg="add del">
          <ac:chgData name="George Clayton" userId="S::george.clayton@uhbw.nhs.uk::62a8c216-2ebe-4367-b8ce-160a3ce25687" providerId="AD" clId="Web-{E0B8029F-FC9C-426D-B833-370A3EAFF5DA}" dt="2023-10-31T14:03:11.293" v="85"/>
          <ac:spMkLst>
            <pc:docMk/>
            <pc:sldMk cId="421070652" sldId="257"/>
            <ac:spMk id="21" creationId="{F13C74B1-5B17-4795-BED0-7140497B445A}"/>
          </ac:spMkLst>
        </pc:spChg>
        <pc:spChg chg="add del">
          <ac:chgData name="George Clayton" userId="S::george.clayton@uhbw.nhs.uk::62a8c216-2ebe-4367-b8ce-160a3ce25687" providerId="AD" clId="Web-{E0B8029F-FC9C-426D-B833-370A3EAFF5DA}" dt="2023-10-31T14:03:11.293" v="85"/>
          <ac:spMkLst>
            <pc:docMk/>
            <pc:sldMk cId="421070652" sldId="257"/>
            <ac:spMk id="22" creationId="{D4974D33-8DC5-464E-8C6D-BE58F0669C17}"/>
          </ac:spMkLst>
        </pc:spChg>
        <pc:spChg chg="add del">
          <ac:chgData name="George Clayton" userId="S::george.clayton@uhbw.nhs.uk::62a8c216-2ebe-4367-b8ce-160a3ce25687" providerId="AD" clId="Web-{E0B8029F-FC9C-426D-B833-370A3EAFF5DA}" dt="2023-10-31T14:03:17.043" v="87"/>
          <ac:spMkLst>
            <pc:docMk/>
            <pc:sldMk cId="421070652" sldId="257"/>
            <ac:spMk id="24" creationId="{201CC55D-ED54-4C5C-95E6-10947BD1103B}"/>
          </ac:spMkLst>
        </pc:spChg>
        <pc:spChg chg="add del">
          <ac:chgData name="George Clayton" userId="S::george.clayton@uhbw.nhs.uk::62a8c216-2ebe-4367-b8ce-160a3ce25687" providerId="AD" clId="Web-{E0B8029F-FC9C-426D-B833-370A3EAFF5DA}" dt="2023-10-31T14:03:17.043" v="87"/>
          <ac:spMkLst>
            <pc:docMk/>
            <pc:sldMk cId="421070652" sldId="257"/>
            <ac:spMk id="26" creationId="{3873B707-463F-40B0-8227-E8CC6C67EB25}"/>
          </ac:spMkLst>
        </pc:spChg>
        <pc:spChg chg="add del">
          <ac:chgData name="George Clayton" userId="S::george.clayton@uhbw.nhs.uk::62a8c216-2ebe-4367-b8ce-160a3ce25687" providerId="AD" clId="Web-{E0B8029F-FC9C-426D-B833-370A3EAFF5DA}" dt="2023-10-31T14:03:17.043" v="87"/>
          <ac:spMkLst>
            <pc:docMk/>
            <pc:sldMk cId="421070652" sldId="257"/>
            <ac:spMk id="27" creationId="{C13237C8-E62C-4F0D-A318-BD6FB6C2D138}"/>
          </ac:spMkLst>
        </pc:spChg>
        <pc:spChg chg="add del">
          <ac:chgData name="George Clayton" userId="S::george.clayton@uhbw.nhs.uk::62a8c216-2ebe-4367-b8ce-160a3ce25687" providerId="AD" clId="Web-{E0B8029F-FC9C-426D-B833-370A3EAFF5DA}" dt="2023-10-31T14:03:17.043" v="87"/>
          <ac:spMkLst>
            <pc:docMk/>
            <pc:sldMk cId="421070652" sldId="257"/>
            <ac:spMk id="28" creationId="{19C9EAEA-39D0-4B0E-A0EB-51E7B26740B1}"/>
          </ac:spMkLst>
        </pc:spChg>
        <pc:spChg chg="add del">
          <ac:chgData name="George Clayton" userId="S::george.clayton@uhbw.nhs.uk::62a8c216-2ebe-4367-b8ce-160a3ce25687" providerId="AD" clId="Web-{E0B8029F-FC9C-426D-B833-370A3EAFF5DA}" dt="2023-10-31T14:03:19.480" v="89"/>
          <ac:spMkLst>
            <pc:docMk/>
            <pc:sldMk cId="421070652" sldId="257"/>
            <ac:spMk id="30" creationId="{F13C74B1-5B17-4795-BED0-7140497B445A}"/>
          </ac:spMkLst>
        </pc:spChg>
        <pc:spChg chg="add del">
          <ac:chgData name="George Clayton" userId="S::george.clayton@uhbw.nhs.uk::62a8c216-2ebe-4367-b8ce-160a3ce25687" providerId="AD" clId="Web-{E0B8029F-FC9C-426D-B833-370A3EAFF5DA}" dt="2023-10-31T14:03:19.480" v="89"/>
          <ac:spMkLst>
            <pc:docMk/>
            <pc:sldMk cId="421070652" sldId="257"/>
            <ac:spMk id="31" creationId="{D4974D33-8DC5-464E-8C6D-BE58F0669C17}"/>
          </ac:spMkLst>
        </pc:spChg>
        <pc:spChg chg="add">
          <ac:chgData name="George Clayton" userId="S::george.clayton@uhbw.nhs.uk::62a8c216-2ebe-4367-b8ce-160a3ce25687" providerId="AD" clId="Web-{E0B8029F-FC9C-426D-B833-370A3EAFF5DA}" dt="2023-10-31T14:03:19.496" v="90"/>
          <ac:spMkLst>
            <pc:docMk/>
            <pc:sldMk cId="421070652" sldId="257"/>
            <ac:spMk id="33" creationId="{201CC55D-ED54-4C5C-95E6-10947BD1103B}"/>
          </ac:spMkLst>
        </pc:spChg>
        <pc:spChg chg="add">
          <ac:chgData name="George Clayton" userId="S::george.clayton@uhbw.nhs.uk::62a8c216-2ebe-4367-b8ce-160a3ce25687" providerId="AD" clId="Web-{E0B8029F-FC9C-426D-B833-370A3EAFF5DA}" dt="2023-10-31T14:03:19.496" v="90"/>
          <ac:spMkLst>
            <pc:docMk/>
            <pc:sldMk cId="421070652" sldId="257"/>
            <ac:spMk id="35" creationId="{3873B707-463F-40B0-8227-E8CC6C67EB25}"/>
          </ac:spMkLst>
        </pc:spChg>
        <pc:spChg chg="add">
          <ac:chgData name="George Clayton" userId="S::george.clayton@uhbw.nhs.uk::62a8c216-2ebe-4367-b8ce-160a3ce25687" providerId="AD" clId="Web-{E0B8029F-FC9C-426D-B833-370A3EAFF5DA}" dt="2023-10-31T14:03:19.496" v="90"/>
          <ac:spMkLst>
            <pc:docMk/>
            <pc:sldMk cId="421070652" sldId="257"/>
            <ac:spMk id="36" creationId="{C13237C8-E62C-4F0D-A318-BD6FB6C2D138}"/>
          </ac:spMkLst>
        </pc:spChg>
        <pc:spChg chg="add">
          <ac:chgData name="George Clayton" userId="S::george.clayton@uhbw.nhs.uk::62a8c216-2ebe-4367-b8ce-160a3ce25687" providerId="AD" clId="Web-{E0B8029F-FC9C-426D-B833-370A3EAFF5DA}" dt="2023-10-31T14:03:19.496" v="90"/>
          <ac:spMkLst>
            <pc:docMk/>
            <pc:sldMk cId="421070652" sldId="257"/>
            <ac:spMk id="37" creationId="{19C9EAEA-39D0-4B0E-A0EB-51E7B26740B1}"/>
          </ac:spMkLst>
        </pc:spChg>
        <pc:grpChg chg="add del">
          <ac:chgData name="George Clayton" userId="S::george.clayton@uhbw.nhs.uk::62a8c216-2ebe-4367-b8ce-160a3ce25687" providerId="AD" clId="Web-{E0B8029F-FC9C-426D-B833-370A3EAFF5DA}" dt="2023-10-31T14:03:04.214" v="83"/>
          <ac:grpSpMkLst>
            <pc:docMk/>
            <pc:sldMk cId="421070652" sldId="257"/>
            <ac:grpSpMk id="11" creationId="{1DE889C7-FAD6-4397-98E2-05D503484459}"/>
          </ac:grpSpMkLst>
        </pc:grpChg>
        <pc:grpChg chg="add del">
          <ac:chgData name="George Clayton" userId="S::george.clayton@uhbw.nhs.uk::62a8c216-2ebe-4367-b8ce-160a3ce25687" providerId="AD" clId="Web-{E0B8029F-FC9C-426D-B833-370A3EAFF5DA}" dt="2023-10-31T14:03:17.043" v="87"/>
          <ac:grpSpMkLst>
            <pc:docMk/>
            <pc:sldMk cId="421070652" sldId="257"/>
            <ac:grpSpMk id="25" creationId="{1DE889C7-FAD6-4397-98E2-05D503484459}"/>
          </ac:grpSpMkLst>
        </pc:grpChg>
        <pc:grpChg chg="add">
          <ac:chgData name="George Clayton" userId="S::george.clayton@uhbw.nhs.uk::62a8c216-2ebe-4367-b8ce-160a3ce25687" providerId="AD" clId="Web-{E0B8029F-FC9C-426D-B833-370A3EAFF5DA}" dt="2023-10-31T14:03:19.496" v="90"/>
          <ac:grpSpMkLst>
            <pc:docMk/>
            <pc:sldMk cId="421070652" sldId="257"/>
            <ac:grpSpMk id="34" creationId="{1DE889C7-FAD6-4397-98E2-05D503484459}"/>
          </ac:grpSpMkLst>
        </pc:grpChg>
        <pc:picChg chg="add mod modCrop">
          <ac:chgData name="George Clayton" userId="S::george.clayton@uhbw.nhs.uk::62a8c216-2ebe-4367-b8ce-160a3ce25687" providerId="AD" clId="Web-{E0B8029F-FC9C-426D-B833-370A3EAFF5DA}" dt="2023-10-31T14:03:19.496" v="90"/>
          <ac:picMkLst>
            <pc:docMk/>
            <pc:sldMk cId="421070652" sldId="257"/>
            <ac:picMk id="4" creationId="{E8006D68-D6FD-D310-D8FD-57243E0132F5}"/>
          </ac:picMkLst>
        </pc:picChg>
        <pc:picChg chg="add del">
          <ac:chgData name="George Clayton" userId="S::george.clayton@uhbw.nhs.uk::62a8c216-2ebe-4367-b8ce-160a3ce25687" providerId="AD" clId="Web-{E0B8029F-FC9C-426D-B833-370A3EAFF5DA}" dt="2023-10-31T14:39:55.822" v="591"/>
          <ac:picMkLst>
            <pc:docMk/>
            <pc:sldMk cId="421070652" sldId="257"/>
            <ac:picMk id="6" creationId="{E860205A-90E7-DA92-319F-79F3BE514E06}"/>
          </ac:picMkLst>
        </pc:picChg>
        <pc:picChg chg="add mod">
          <ac:chgData name="George Clayton" userId="S::george.clayton@uhbw.nhs.uk::62a8c216-2ebe-4367-b8ce-160a3ce25687" providerId="AD" clId="Web-{E0B8029F-FC9C-426D-B833-370A3EAFF5DA}" dt="2023-10-31T14:50:08.057" v="679" actId="1076"/>
          <ac:picMkLst>
            <pc:docMk/>
            <pc:sldMk cId="421070652" sldId="257"/>
            <ac:picMk id="8" creationId="{4DEC50B3-3DFE-1623-179A-1EA8F39EBB51}"/>
          </ac:picMkLst>
        </pc:picChg>
        <pc:picChg chg="add del mod">
          <ac:chgData name="George Clayton" userId="S::george.clayton@uhbw.nhs.uk::62a8c216-2ebe-4367-b8ce-160a3ce25687" providerId="AD" clId="Web-{E0B8029F-FC9C-426D-B833-370A3EAFF5DA}" dt="2023-10-31T14:43:19.624" v="605"/>
          <ac:picMkLst>
            <pc:docMk/>
            <pc:sldMk cId="421070652" sldId="257"/>
            <ac:picMk id="10" creationId="{088E7C18-4642-394D-600E-295321B8801A}"/>
          </ac:picMkLst>
        </pc:picChg>
        <pc:picChg chg="add">
          <ac:chgData name="George Clayton" userId="S::george.clayton@uhbw.nhs.uk::62a8c216-2ebe-4367-b8ce-160a3ce25687" providerId="AD" clId="Web-{E0B8029F-FC9C-426D-B833-370A3EAFF5DA}" dt="2023-10-31T14:43:28.577" v="607"/>
          <ac:picMkLst>
            <pc:docMk/>
            <pc:sldMk cId="421070652" sldId="257"/>
            <ac:picMk id="16" creationId="{9230B6E2-48BF-6BF2-6B1C-443A6882CB66}"/>
          </ac:picMkLst>
        </pc:picChg>
      </pc:sldChg>
      <pc:sldChg chg="addSp delSp modSp new">
        <pc:chgData name="George Clayton" userId="S::george.clayton@uhbw.nhs.uk::62a8c216-2ebe-4367-b8ce-160a3ce25687" providerId="AD" clId="Web-{E0B8029F-FC9C-426D-B833-370A3EAFF5DA}" dt="2023-10-31T14:50:31.683" v="683" actId="1076"/>
        <pc:sldMkLst>
          <pc:docMk/>
          <pc:sldMk cId="2643219649" sldId="258"/>
        </pc:sldMkLst>
        <pc:spChg chg="mod">
          <ac:chgData name="George Clayton" userId="S::george.clayton@uhbw.nhs.uk::62a8c216-2ebe-4367-b8ce-160a3ce25687" providerId="AD" clId="Web-{E0B8029F-FC9C-426D-B833-370A3EAFF5DA}" dt="2023-10-31T14:39:21.633" v="580" actId="14100"/>
          <ac:spMkLst>
            <pc:docMk/>
            <pc:sldMk cId="2643219649" sldId="258"/>
            <ac:spMk id="2" creationId="{B89F8F7A-DABD-8BF2-A825-63120F527C4A}"/>
          </ac:spMkLst>
        </pc:spChg>
        <pc:spChg chg="del">
          <ac:chgData name="George Clayton" userId="S::george.clayton@uhbw.nhs.uk::62a8c216-2ebe-4367-b8ce-160a3ce25687" providerId="AD" clId="Web-{E0B8029F-FC9C-426D-B833-370A3EAFF5DA}" dt="2023-10-31T14:14:14.201" v="311"/>
          <ac:spMkLst>
            <pc:docMk/>
            <pc:sldMk cId="2643219649" sldId="258"/>
            <ac:spMk id="3" creationId="{5FD3AF8F-7856-AC57-209A-734B357A4C9F}"/>
          </ac:spMkLst>
        </pc:spChg>
        <pc:spChg chg="add mod">
          <ac:chgData name="George Clayton" userId="S::george.clayton@uhbw.nhs.uk::62a8c216-2ebe-4367-b8ce-160a3ce25687" providerId="AD" clId="Web-{E0B8029F-FC9C-426D-B833-370A3EAFF5DA}" dt="2023-10-31T14:39:42.056" v="585" actId="1076"/>
          <ac:spMkLst>
            <pc:docMk/>
            <pc:sldMk cId="2643219649" sldId="258"/>
            <ac:spMk id="6" creationId="{D6D0245B-F2AE-24BC-EB50-E304B8098C60}"/>
          </ac:spMkLst>
        </pc:spChg>
        <pc:spChg chg="add mod">
          <ac:chgData name="George Clayton" userId="S::george.clayton@uhbw.nhs.uk::62a8c216-2ebe-4367-b8ce-160a3ce25687" providerId="AD" clId="Web-{E0B8029F-FC9C-426D-B833-370A3EAFF5DA}" dt="2023-10-31T14:39:47.134" v="586" actId="1076"/>
          <ac:spMkLst>
            <pc:docMk/>
            <pc:sldMk cId="2643219649" sldId="258"/>
            <ac:spMk id="7" creationId="{A20A9683-CDC2-736B-C6AE-7E132D09EFC9}"/>
          </ac:spMkLst>
        </pc:spChg>
        <pc:picChg chg="add mod ord">
          <ac:chgData name="George Clayton" userId="S::george.clayton@uhbw.nhs.uk::62a8c216-2ebe-4367-b8ce-160a3ce25687" providerId="AD" clId="Web-{E0B8029F-FC9C-426D-B833-370A3EAFF5DA}" dt="2023-10-31T14:15:03.109" v="333" actId="1076"/>
          <ac:picMkLst>
            <pc:docMk/>
            <pc:sldMk cId="2643219649" sldId="258"/>
            <ac:picMk id="4" creationId="{3EF91915-33BE-5501-54F0-ABDC26E6D490}"/>
          </ac:picMkLst>
        </pc:picChg>
        <pc:picChg chg="add del">
          <ac:chgData name="George Clayton" userId="S::george.clayton@uhbw.nhs.uk::62a8c216-2ebe-4367-b8ce-160a3ce25687" providerId="AD" clId="Web-{E0B8029F-FC9C-426D-B833-370A3EAFF5DA}" dt="2023-10-31T14:39:26.758" v="581"/>
          <ac:picMkLst>
            <pc:docMk/>
            <pc:sldMk cId="2643219649" sldId="258"/>
            <ac:picMk id="9" creationId="{DAD45F09-9D76-8636-851B-4E80DDCCB4F9}"/>
          </ac:picMkLst>
        </pc:picChg>
        <pc:picChg chg="add mod">
          <ac:chgData name="George Clayton" userId="S::george.clayton@uhbw.nhs.uk::62a8c216-2ebe-4367-b8ce-160a3ce25687" providerId="AD" clId="Web-{E0B8029F-FC9C-426D-B833-370A3EAFF5DA}" dt="2023-10-31T14:50:31.683" v="683" actId="1076"/>
          <ac:picMkLst>
            <pc:docMk/>
            <pc:sldMk cId="2643219649" sldId="258"/>
            <ac:picMk id="11" creationId="{6F580976-FA10-AD93-8206-9010AFBF9974}"/>
          </ac:picMkLst>
        </pc:picChg>
        <pc:picChg chg="add">
          <ac:chgData name="George Clayton" userId="S::george.clayton@uhbw.nhs.uk::62a8c216-2ebe-4367-b8ce-160a3ce25687" providerId="AD" clId="Web-{E0B8029F-FC9C-426D-B833-370A3EAFF5DA}" dt="2023-10-31T14:43:33.718" v="610"/>
          <ac:picMkLst>
            <pc:docMk/>
            <pc:sldMk cId="2643219649" sldId="258"/>
            <ac:picMk id="13" creationId="{B81C49B9-C523-5095-2AA7-24F5B7A4881E}"/>
          </ac:picMkLst>
        </pc:picChg>
        <pc:cxnChg chg="add mod">
          <ac:chgData name="George Clayton" userId="S::george.clayton@uhbw.nhs.uk::62a8c216-2ebe-4367-b8ce-160a3ce25687" providerId="AD" clId="Web-{E0B8029F-FC9C-426D-B833-370A3EAFF5DA}" dt="2023-10-31T14:39:36.149" v="584" actId="14100"/>
          <ac:cxnSpMkLst>
            <pc:docMk/>
            <pc:sldMk cId="2643219649" sldId="258"/>
            <ac:cxnSpMk id="5" creationId="{2FF63001-B4CB-4C5F-E2B3-9DC8224D85FD}"/>
          </ac:cxnSpMkLst>
        </pc:cxnChg>
      </pc:sldChg>
      <pc:sldChg chg="addSp delSp modSp new">
        <pc:chgData name="George Clayton" userId="S::george.clayton@uhbw.nhs.uk::62a8c216-2ebe-4367-b8ce-160a3ce25687" providerId="AD" clId="Web-{E0B8029F-FC9C-426D-B833-370A3EAFF5DA}" dt="2023-10-31T14:52:29.405" v="701" actId="1076"/>
        <pc:sldMkLst>
          <pc:docMk/>
          <pc:sldMk cId="1020728122" sldId="259"/>
        </pc:sldMkLst>
        <pc:spChg chg="mod">
          <ac:chgData name="George Clayton" userId="S::george.clayton@uhbw.nhs.uk::62a8c216-2ebe-4367-b8ce-160a3ce25687" providerId="AD" clId="Web-{E0B8029F-FC9C-426D-B833-370A3EAFF5DA}" dt="2023-10-31T14:00:34.913" v="26" actId="20577"/>
          <ac:spMkLst>
            <pc:docMk/>
            <pc:sldMk cId="1020728122" sldId="259"/>
            <ac:spMk id="2" creationId="{BFAD1C2F-7747-C9C4-21E1-768A5F1AEE3B}"/>
          </ac:spMkLst>
        </pc:spChg>
        <pc:spChg chg="del mod">
          <ac:chgData name="George Clayton" userId="S::george.clayton@uhbw.nhs.uk::62a8c216-2ebe-4367-b8ce-160a3ce25687" providerId="AD" clId="Web-{E0B8029F-FC9C-426D-B833-370A3EAFF5DA}" dt="2023-10-31T14:33:07.967" v="538"/>
          <ac:spMkLst>
            <pc:docMk/>
            <pc:sldMk cId="1020728122" sldId="259"/>
            <ac:spMk id="3" creationId="{BB95A240-8D5D-FD23-D939-E7560249DD22}"/>
          </ac:spMkLst>
        </pc:spChg>
        <pc:spChg chg="add mod">
          <ac:chgData name="George Clayton" userId="S::george.clayton@uhbw.nhs.uk::62a8c216-2ebe-4367-b8ce-160a3ce25687" providerId="AD" clId="Web-{E0B8029F-FC9C-426D-B833-370A3EAFF5DA}" dt="2023-10-31T14:52:26.904" v="700" actId="1076"/>
          <ac:spMkLst>
            <pc:docMk/>
            <pc:sldMk cId="1020728122" sldId="259"/>
            <ac:spMk id="6" creationId="{1DB96D35-D9C4-D4B7-F43E-0A72A254DD85}"/>
          </ac:spMkLst>
        </pc:spChg>
        <pc:picChg chg="add del">
          <ac:chgData name="George Clayton" userId="S::george.clayton@uhbw.nhs.uk::62a8c216-2ebe-4367-b8ce-160a3ce25687" providerId="AD" clId="Web-{E0B8029F-FC9C-426D-B833-370A3EAFF5DA}" dt="2023-10-31T14:38:27.319" v="563"/>
          <ac:picMkLst>
            <pc:docMk/>
            <pc:sldMk cId="1020728122" sldId="259"/>
            <ac:picMk id="5" creationId="{FE660C8E-19B2-661E-A109-C318D34D6FC7}"/>
          </ac:picMkLst>
        </pc:picChg>
        <pc:picChg chg="add mod ord">
          <ac:chgData name="George Clayton" userId="S::george.clayton@uhbw.nhs.uk::62a8c216-2ebe-4367-b8ce-160a3ce25687" providerId="AD" clId="Web-{E0B8029F-FC9C-426D-B833-370A3EAFF5DA}" dt="2023-10-31T14:52:29.405" v="701" actId="1076"/>
          <ac:picMkLst>
            <pc:docMk/>
            <pc:sldMk cId="1020728122" sldId="259"/>
            <ac:picMk id="7" creationId="{B8812529-8B41-D40C-6135-E5710DF96D87}"/>
          </ac:picMkLst>
        </pc:picChg>
        <pc:picChg chg="add mod">
          <ac:chgData name="George Clayton" userId="S::george.clayton@uhbw.nhs.uk::62a8c216-2ebe-4367-b8ce-160a3ce25687" providerId="AD" clId="Web-{E0B8029F-FC9C-426D-B833-370A3EAFF5DA}" dt="2023-10-31T14:35:16.345" v="559" actId="14100"/>
          <ac:picMkLst>
            <pc:docMk/>
            <pc:sldMk cId="1020728122" sldId="259"/>
            <ac:picMk id="8" creationId="{262A67B6-43BA-2E49-9052-47E108AA4253}"/>
          </ac:picMkLst>
        </pc:picChg>
        <pc:picChg chg="add mod">
          <ac:chgData name="George Clayton" userId="S::george.clayton@uhbw.nhs.uk::62a8c216-2ebe-4367-b8ce-160a3ce25687" providerId="AD" clId="Web-{E0B8029F-FC9C-426D-B833-370A3EAFF5DA}" dt="2023-10-31T14:34:58.876" v="556" actId="14100"/>
          <ac:picMkLst>
            <pc:docMk/>
            <pc:sldMk cId="1020728122" sldId="259"/>
            <ac:picMk id="9" creationId="{EE1EDC44-9A7F-86CE-A1B3-05F5864691EC}"/>
          </ac:picMkLst>
        </pc:picChg>
        <pc:picChg chg="add mod">
          <ac:chgData name="George Clayton" userId="S::george.clayton@uhbw.nhs.uk::62a8c216-2ebe-4367-b8ce-160a3ce25687" providerId="AD" clId="Web-{E0B8029F-FC9C-426D-B833-370A3EAFF5DA}" dt="2023-10-31T14:51:55.685" v="695" actId="1076"/>
          <ac:picMkLst>
            <pc:docMk/>
            <pc:sldMk cId="1020728122" sldId="259"/>
            <ac:picMk id="10" creationId="{0B5C4911-91E2-4AD4-5E88-5A24AA7B3570}"/>
          </ac:picMkLst>
        </pc:picChg>
        <pc:picChg chg="add mod">
          <ac:chgData name="George Clayton" userId="S::george.clayton@uhbw.nhs.uk::62a8c216-2ebe-4367-b8ce-160a3ce25687" providerId="AD" clId="Web-{E0B8029F-FC9C-426D-B833-370A3EAFF5DA}" dt="2023-10-31T14:51:57.560" v="696" actId="1076"/>
          <ac:picMkLst>
            <pc:docMk/>
            <pc:sldMk cId="1020728122" sldId="259"/>
            <ac:picMk id="11" creationId="{5C4BC3A9-7BE5-EAAB-68EA-A920876F74E1}"/>
          </ac:picMkLst>
        </pc:picChg>
        <pc:picChg chg="add mod modCrop">
          <ac:chgData name="George Clayton" userId="S::george.clayton@uhbw.nhs.uk::62a8c216-2ebe-4367-b8ce-160a3ce25687" providerId="AD" clId="Web-{E0B8029F-FC9C-426D-B833-370A3EAFF5DA}" dt="2023-10-31T14:50:50.558" v="686" actId="1076"/>
          <ac:picMkLst>
            <pc:docMk/>
            <pc:sldMk cId="1020728122" sldId="259"/>
            <ac:picMk id="12" creationId="{952F92CB-910A-CDE5-10A8-36285A4EB6B0}"/>
          </ac:picMkLst>
        </pc:picChg>
        <pc:picChg chg="add">
          <ac:chgData name="George Clayton" userId="S::george.clayton@uhbw.nhs.uk::62a8c216-2ebe-4367-b8ce-160a3ce25687" providerId="AD" clId="Web-{E0B8029F-FC9C-426D-B833-370A3EAFF5DA}" dt="2023-10-31T14:43:40.265" v="614"/>
          <ac:picMkLst>
            <pc:docMk/>
            <pc:sldMk cId="1020728122" sldId="259"/>
            <ac:picMk id="14" creationId="{CA1753DA-6403-8D7C-F0F1-C671B935ECD4}"/>
          </ac:picMkLst>
        </pc:picChg>
      </pc:sldChg>
      <pc:sldChg chg="addSp delSp modSp new">
        <pc:chgData name="George Clayton" userId="S::george.clayton@uhbw.nhs.uk::62a8c216-2ebe-4367-b8ce-160a3ce25687" providerId="AD" clId="Web-{E0B8029F-FC9C-426D-B833-370A3EAFF5DA}" dt="2023-10-31T14:54:09.735" v="761" actId="20577"/>
        <pc:sldMkLst>
          <pc:docMk/>
          <pc:sldMk cId="450125809" sldId="260"/>
        </pc:sldMkLst>
        <pc:spChg chg="mod">
          <ac:chgData name="George Clayton" userId="S::george.clayton@uhbw.nhs.uk::62a8c216-2ebe-4367-b8ce-160a3ce25687" providerId="AD" clId="Web-{E0B8029F-FC9C-426D-B833-370A3EAFF5DA}" dt="2023-10-31T14:00:39.804" v="29" actId="20577"/>
          <ac:spMkLst>
            <pc:docMk/>
            <pc:sldMk cId="450125809" sldId="260"/>
            <ac:spMk id="2" creationId="{81069432-5C7D-9F1F-413C-12BB4BBB0B99}"/>
          </ac:spMkLst>
        </pc:spChg>
        <pc:spChg chg="mod">
          <ac:chgData name="George Clayton" userId="S::george.clayton@uhbw.nhs.uk::62a8c216-2ebe-4367-b8ce-160a3ce25687" providerId="AD" clId="Web-{E0B8029F-FC9C-426D-B833-370A3EAFF5DA}" dt="2023-10-31T14:54:09.735" v="761" actId="20577"/>
          <ac:spMkLst>
            <pc:docMk/>
            <pc:sldMk cId="450125809" sldId="260"/>
            <ac:spMk id="3" creationId="{A75F50EE-8DE0-A35D-D976-36CA5DEE90B5}"/>
          </ac:spMkLst>
        </pc:spChg>
        <pc:spChg chg="add mod">
          <ac:chgData name="George Clayton" userId="S::george.clayton@uhbw.nhs.uk::62a8c216-2ebe-4367-b8ce-160a3ce25687" providerId="AD" clId="Web-{E0B8029F-FC9C-426D-B833-370A3EAFF5DA}" dt="2023-10-31T14:47:15.380" v="656" actId="1076"/>
          <ac:spMkLst>
            <pc:docMk/>
            <pc:sldMk cId="450125809" sldId="260"/>
            <ac:spMk id="10" creationId="{C55308A4-4C74-8E14-953E-2BAA8483A5BB}"/>
          </ac:spMkLst>
        </pc:spChg>
        <pc:spChg chg="add mod">
          <ac:chgData name="George Clayton" userId="S::george.clayton@uhbw.nhs.uk::62a8c216-2ebe-4367-b8ce-160a3ce25687" providerId="AD" clId="Web-{E0B8029F-FC9C-426D-B833-370A3EAFF5DA}" dt="2023-10-31T14:47:12.333" v="655" actId="1076"/>
          <ac:spMkLst>
            <pc:docMk/>
            <pc:sldMk cId="450125809" sldId="260"/>
            <ac:spMk id="11" creationId="{EDF25EB7-7E7C-12CB-CD67-5EBFE8B4FAD4}"/>
          </ac:spMkLst>
        </pc:spChg>
        <pc:spChg chg="add mod">
          <ac:chgData name="George Clayton" userId="S::george.clayton@uhbw.nhs.uk::62a8c216-2ebe-4367-b8ce-160a3ce25687" providerId="AD" clId="Web-{E0B8029F-FC9C-426D-B833-370A3EAFF5DA}" dt="2023-10-31T14:47:06.302" v="651" actId="1076"/>
          <ac:spMkLst>
            <pc:docMk/>
            <pc:sldMk cId="450125809" sldId="260"/>
            <ac:spMk id="12" creationId="{2B63A7C7-BCEC-3234-B862-2D794D303668}"/>
          </ac:spMkLst>
        </pc:spChg>
        <pc:spChg chg="add mod">
          <ac:chgData name="George Clayton" userId="S::george.clayton@uhbw.nhs.uk::62a8c216-2ebe-4367-b8ce-160a3ce25687" providerId="AD" clId="Web-{E0B8029F-FC9C-426D-B833-370A3EAFF5DA}" dt="2023-10-31T14:47:08.490" v="652" actId="1076"/>
          <ac:spMkLst>
            <pc:docMk/>
            <pc:sldMk cId="450125809" sldId="260"/>
            <ac:spMk id="13" creationId="{03887DC7-E889-BBB5-57A5-3FFAA66CED35}"/>
          </ac:spMkLst>
        </pc:spChg>
        <pc:picChg chg="add del">
          <ac:chgData name="George Clayton" userId="S::george.clayton@uhbw.nhs.uk::62a8c216-2ebe-4367-b8ce-160a3ce25687" providerId="AD" clId="Web-{E0B8029F-FC9C-426D-B833-370A3EAFF5DA}" dt="2023-10-31T14:38:45.757" v="570"/>
          <ac:picMkLst>
            <pc:docMk/>
            <pc:sldMk cId="450125809" sldId="260"/>
            <ac:picMk id="5" creationId="{282A656A-96D8-C942-E395-2FFC13A56A3C}"/>
          </ac:picMkLst>
        </pc:picChg>
        <pc:picChg chg="add mod">
          <ac:chgData name="George Clayton" userId="S::george.clayton@uhbw.nhs.uk::62a8c216-2ebe-4367-b8ce-160a3ce25687" providerId="AD" clId="Web-{E0B8029F-FC9C-426D-B833-370A3EAFF5DA}" dt="2023-10-31T14:50:55.433" v="687" actId="1076"/>
          <ac:picMkLst>
            <pc:docMk/>
            <pc:sldMk cId="450125809" sldId="260"/>
            <ac:picMk id="7" creationId="{43F14006-55AB-A357-E93D-DE2D9636D5B4}"/>
          </ac:picMkLst>
        </pc:picChg>
        <pc:picChg chg="add">
          <ac:chgData name="George Clayton" userId="S::george.clayton@uhbw.nhs.uk::62a8c216-2ebe-4367-b8ce-160a3ce25687" providerId="AD" clId="Web-{E0B8029F-FC9C-426D-B833-370A3EAFF5DA}" dt="2023-10-31T14:43:42.062" v="615"/>
          <ac:picMkLst>
            <pc:docMk/>
            <pc:sldMk cId="450125809" sldId="260"/>
            <ac:picMk id="9" creationId="{921C315C-128F-0FAE-8F22-89CE94ECBF5B}"/>
          </ac:picMkLst>
        </pc:picChg>
        <pc:picChg chg="add mod modCrop">
          <ac:chgData name="George Clayton" userId="S::george.clayton@uhbw.nhs.uk::62a8c216-2ebe-4367-b8ce-160a3ce25687" providerId="AD" clId="Web-{E0B8029F-FC9C-426D-B833-370A3EAFF5DA}" dt="2023-10-31T14:47:09.693" v="653" actId="1076"/>
          <ac:picMkLst>
            <pc:docMk/>
            <pc:sldMk cId="450125809" sldId="260"/>
            <ac:picMk id="14" creationId="{350A4D32-4367-2584-B439-848C46E45268}"/>
          </ac:picMkLst>
        </pc:picChg>
        <pc:picChg chg="add del mod">
          <ac:chgData name="George Clayton" userId="S::george.clayton@uhbw.nhs.uk::62a8c216-2ebe-4367-b8ce-160a3ce25687" providerId="AD" clId="Web-{E0B8029F-FC9C-426D-B833-370A3EAFF5DA}" dt="2023-10-31T14:46:22.535" v="643"/>
          <ac:picMkLst>
            <pc:docMk/>
            <pc:sldMk cId="450125809" sldId="260"/>
            <ac:picMk id="15" creationId="{C73D7A31-EC80-230F-4FAC-09FA2D66C302}"/>
          </ac:picMkLst>
        </pc:picChg>
        <pc:picChg chg="add del mod">
          <ac:chgData name="George Clayton" userId="S::george.clayton@uhbw.nhs.uk::62a8c216-2ebe-4367-b8ce-160a3ce25687" providerId="AD" clId="Web-{E0B8029F-FC9C-426D-B833-370A3EAFF5DA}" dt="2023-10-31T14:46:26.801" v="645"/>
          <ac:picMkLst>
            <pc:docMk/>
            <pc:sldMk cId="450125809" sldId="260"/>
            <ac:picMk id="16" creationId="{053B06DE-502D-F2A7-DC36-D2AE083B1B81}"/>
          </ac:picMkLst>
        </pc:picChg>
        <pc:picChg chg="add mod modCrop">
          <ac:chgData name="George Clayton" userId="S::george.clayton@uhbw.nhs.uk::62a8c216-2ebe-4367-b8ce-160a3ce25687" providerId="AD" clId="Web-{E0B8029F-FC9C-426D-B833-370A3EAFF5DA}" dt="2023-10-31T14:47:11.162" v="654" actId="1076"/>
          <ac:picMkLst>
            <pc:docMk/>
            <pc:sldMk cId="450125809" sldId="260"/>
            <ac:picMk id="17" creationId="{E7324366-E325-9125-8E61-1E56866F4183}"/>
          </ac:picMkLst>
        </pc:picChg>
      </pc:sldChg>
      <pc:sldChg chg="addSp delSp modSp new">
        <pc:chgData name="George Clayton" userId="S::george.clayton@uhbw.nhs.uk::62a8c216-2ebe-4367-b8ce-160a3ce25687" providerId="AD" clId="Web-{E0B8029F-FC9C-426D-B833-370A3EAFF5DA}" dt="2023-10-31T14:50:59.105" v="688" actId="1076"/>
        <pc:sldMkLst>
          <pc:docMk/>
          <pc:sldMk cId="2709781683" sldId="261"/>
        </pc:sldMkLst>
        <pc:spChg chg="mod">
          <ac:chgData name="George Clayton" userId="S::george.clayton@uhbw.nhs.uk::62a8c216-2ebe-4367-b8ce-160a3ce25687" providerId="AD" clId="Web-{E0B8029F-FC9C-426D-B833-370A3EAFF5DA}" dt="2023-10-31T14:00:46.711" v="34" actId="20577"/>
          <ac:spMkLst>
            <pc:docMk/>
            <pc:sldMk cId="2709781683" sldId="261"/>
            <ac:spMk id="2" creationId="{13FFC1BE-F924-D59D-0EED-23DA07FF5808}"/>
          </ac:spMkLst>
        </pc:spChg>
        <pc:spChg chg="mod">
          <ac:chgData name="George Clayton" userId="S::george.clayton@uhbw.nhs.uk::62a8c216-2ebe-4367-b8ce-160a3ce25687" providerId="AD" clId="Web-{E0B8029F-FC9C-426D-B833-370A3EAFF5DA}" dt="2023-10-31T14:49:59.463" v="678" actId="20577"/>
          <ac:spMkLst>
            <pc:docMk/>
            <pc:sldMk cId="2709781683" sldId="261"/>
            <ac:spMk id="3" creationId="{EC860E30-A698-586C-84EA-F0019FA0320B}"/>
          </ac:spMkLst>
        </pc:spChg>
        <pc:picChg chg="add del">
          <ac:chgData name="George Clayton" userId="S::george.clayton@uhbw.nhs.uk::62a8c216-2ebe-4367-b8ce-160a3ce25687" providerId="AD" clId="Web-{E0B8029F-FC9C-426D-B833-370A3EAFF5DA}" dt="2023-10-31T14:38:43.351" v="569"/>
          <ac:picMkLst>
            <pc:docMk/>
            <pc:sldMk cId="2709781683" sldId="261"/>
            <ac:picMk id="5" creationId="{956E7A1C-7584-0D7D-E017-0E592833891C}"/>
          </ac:picMkLst>
        </pc:picChg>
        <pc:picChg chg="add mod">
          <ac:chgData name="George Clayton" userId="S::george.clayton@uhbw.nhs.uk::62a8c216-2ebe-4367-b8ce-160a3ce25687" providerId="AD" clId="Web-{E0B8029F-FC9C-426D-B833-370A3EAFF5DA}" dt="2023-10-31T14:50:59.105" v="688" actId="1076"/>
          <ac:picMkLst>
            <pc:docMk/>
            <pc:sldMk cId="2709781683" sldId="261"/>
            <ac:picMk id="7" creationId="{F1174AF3-843B-BDAC-4479-B64B70658041}"/>
          </ac:picMkLst>
        </pc:picChg>
        <pc:picChg chg="add">
          <ac:chgData name="George Clayton" userId="S::george.clayton@uhbw.nhs.uk::62a8c216-2ebe-4367-b8ce-160a3ce25687" providerId="AD" clId="Web-{E0B8029F-FC9C-426D-B833-370A3EAFF5DA}" dt="2023-10-31T14:43:43.281" v="616"/>
          <ac:picMkLst>
            <pc:docMk/>
            <pc:sldMk cId="2709781683" sldId="261"/>
            <ac:picMk id="9" creationId="{3C40A1DC-B5AF-F9BD-8069-930D32B31101}"/>
          </ac:picMkLst>
        </pc:picChg>
      </pc:sldChg>
      <pc:sldChg chg="addSp delSp modSp new ord">
        <pc:chgData name="George Clayton" userId="S::george.clayton@uhbw.nhs.uk::62a8c216-2ebe-4367-b8ce-160a3ce25687" providerId="AD" clId="Web-{E0B8029F-FC9C-426D-B833-370A3EAFF5DA}" dt="2023-10-31T14:51:44.216" v="693"/>
        <pc:sldMkLst>
          <pc:docMk/>
          <pc:sldMk cId="1516958443" sldId="262"/>
        </pc:sldMkLst>
        <pc:spChg chg="mod">
          <ac:chgData name="George Clayton" userId="S::george.clayton@uhbw.nhs.uk::62a8c216-2ebe-4367-b8ce-160a3ce25687" providerId="AD" clId="Web-{E0B8029F-FC9C-426D-B833-370A3EAFF5DA}" dt="2023-10-31T14:06:31.048" v="267" actId="20577"/>
          <ac:spMkLst>
            <pc:docMk/>
            <pc:sldMk cId="1516958443" sldId="262"/>
            <ac:spMk id="2" creationId="{84EB56FB-F9E9-F1D9-FB41-6B597AF59DC1}"/>
          </ac:spMkLst>
        </pc:spChg>
        <pc:spChg chg="del mod">
          <ac:chgData name="George Clayton" userId="S::george.clayton@uhbw.nhs.uk::62a8c216-2ebe-4367-b8ce-160a3ce25687" providerId="AD" clId="Web-{E0B8029F-FC9C-426D-B833-370A3EAFF5DA}" dt="2023-10-31T14:07:07.862" v="269"/>
          <ac:spMkLst>
            <pc:docMk/>
            <pc:sldMk cId="1516958443" sldId="262"/>
            <ac:spMk id="3" creationId="{8F854832-D817-230F-49F2-408C06AE5E27}"/>
          </ac:spMkLst>
        </pc:spChg>
        <pc:spChg chg="add mod">
          <ac:chgData name="George Clayton" userId="S::george.clayton@uhbw.nhs.uk::62a8c216-2ebe-4367-b8ce-160a3ce25687" providerId="AD" clId="Web-{E0B8029F-FC9C-426D-B833-370A3EAFF5DA}" dt="2023-10-31T14:11:55.776" v="300" actId="20577"/>
          <ac:spMkLst>
            <pc:docMk/>
            <pc:sldMk cId="1516958443" sldId="262"/>
            <ac:spMk id="5" creationId="{13485B3B-740E-5135-5952-DE32C5B3629A}"/>
          </ac:spMkLst>
        </pc:spChg>
        <pc:spChg chg="add del mod">
          <ac:chgData name="George Clayton" userId="S::george.clayton@uhbw.nhs.uk::62a8c216-2ebe-4367-b8ce-160a3ce25687" providerId="AD" clId="Web-{E0B8029F-FC9C-426D-B833-370A3EAFF5DA}" dt="2023-10-31T14:13:06.871" v="307"/>
          <ac:spMkLst>
            <pc:docMk/>
            <pc:sldMk cId="1516958443" sldId="262"/>
            <ac:spMk id="6" creationId="{71C6D050-3933-514C-0B18-3346C679246A}"/>
          </ac:spMkLst>
        </pc:spChg>
        <pc:spChg chg="add mod">
          <ac:chgData name="George Clayton" userId="S::george.clayton@uhbw.nhs.uk::62a8c216-2ebe-4367-b8ce-160a3ce25687" providerId="AD" clId="Web-{E0B8029F-FC9C-426D-B833-370A3EAFF5DA}" dt="2023-10-31T14:12:51.496" v="306" actId="1076"/>
          <ac:spMkLst>
            <pc:docMk/>
            <pc:sldMk cId="1516958443" sldId="262"/>
            <ac:spMk id="7" creationId="{D6FF7E4B-9CAE-3B69-ED62-172FB20AD5BE}"/>
          </ac:spMkLst>
        </pc:spChg>
        <pc:spChg chg="add mod">
          <ac:chgData name="George Clayton" userId="S::george.clayton@uhbw.nhs.uk::62a8c216-2ebe-4367-b8ce-160a3ce25687" providerId="AD" clId="Web-{E0B8029F-FC9C-426D-B833-370A3EAFF5DA}" dt="2023-10-31T14:13:17.372" v="310" actId="1076"/>
          <ac:spMkLst>
            <pc:docMk/>
            <pc:sldMk cId="1516958443" sldId="262"/>
            <ac:spMk id="8" creationId="{FAFBBBCF-BF30-5801-5359-0B0450B15DDD}"/>
          </ac:spMkLst>
        </pc:spChg>
        <pc:picChg chg="add mod ord">
          <ac:chgData name="George Clayton" userId="S::george.clayton@uhbw.nhs.uk::62a8c216-2ebe-4367-b8ce-160a3ce25687" providerId="AD" clId="Web-{E0B8029F-FC9C-426D-B833-370A3EAFF5DA}" dt="2023-10-31T14:07:33.722" v="271" actId="1076"/>
          <ac:picMkLst>
            <pc:docMk/>
            <pc:sldMk cId="1516958443" sldId="262"/>
            <ac:picMk id="4" creationId="{5D76296A-272E-C419-3BE5-E619A2833C03}"/>
          </ac:picMkLst>
        </pc:picChg>
        <pc:picChg chg="add del">
          <ac:chgData name="George Clayton" userId="S::george.clayton@uhbw.nhs.uk::62a8c216-2ebe-4367-b8ce-160a3ce25687" providerId="AD" clId="Web-{E0B8029F-FC9C-426D-B833-370A3EAFF5DA}" dt="2023-10-31T14:39:49.696" v="587"/>
          <ac:picMkLst>
            <pc:docMk/>
            <pc:sldMk cId="1516958443" sldId="262"/>
            <ac:picMk id="10" creationId="{A8049765-285E-752F-69D2-4587F42F6E75}"/>
          </ac:picMkLst>
        </pc:picChg>
        <pc:picChg chg="add mod">
          <ac:chgData name="George Clayton" userId="S::george.clayton@uhbw.nhs.uk::62a8c216-2ebe-4367-b8ce-160a3ce25687" providerId="AD" clId="Web-{E0B8029F-FC9C-426D-B833-370A3EAFF5DA}" dt="2023-10-31T14:50:27.854" v="682" actId="1076"/>
          <ac:picMkLst>
            <pc:docMk/>
            <pc:sldMk cId="1516958443" sldId="262"/>
            <ac:picMk id="12" creationId="{170A9A3A-3308-E2C0-B7EB-04A214AC688F}"/>
          </ac:picMkLst>
        </pc:picChg>
        <pc:picChg chg="add">
          <ac:chgData name="George Clayton" userId="S::george.clayton@uhbw.nhs.uk::62a8c216-2ebe-4367-b8ce-160a3ce25687" providerId="AD" clId="Web-{E0B8029F-FC9C-426D-B833-370A3EAFF5DA}" dt="2023-10-31T14:43:32.046" v="609"/>
          <ac:picMkLst>
            <pc:docMk/>
            <pc:sldMk cId="1516958443" sldId="262"/>
            <ac:picMk id="14" creationId="{34610F0A-5AF4-D0D7-18EB-460267B0C4AD}"/>
          </ac:picMkLst>
        </pc:picChg>
      </pc:sldChg>
      <pc:sldChg chg="addSp delSp modSp new">
        <pc:chgData name="George Clayton" userId="S::george.clayton@uhbw.nhs.uk::62a8c216-2ebe-4367-b8ce-160a3ce25687" providerId="AD" clId="Web-{E0B8029F-FC9C-426D-B833-370A3EAFF5DA}" dt="2023-10-31T14:50:41.620" v="685" actId="1076"/>
        <pc:sldMkLst>
          <pc:docMk/>
          <pc:sldMk cId="4035992958" sldId="263"/>
        </pc:sldMkLst>
        <pc:spChg chg="mod">
          <ac:chgData name="George Clayton" userId="S::george.clayton@uhbw.nhs.uk::62a8c216-2ebe-4367-b8ce-160a3ce25687" providerId="AD" clId="Web-{E0B8029F-FC9C-426D-B833-370A3EAFF5DA}" dt="2023-10-31T14:39:08.008" v="575" actId="14100"/>
          <ac:spMkLst>
            <pc:docMk/>
            <pc:sldMk cId="4035992958" sldId="263"/>
            <ac:spMk id="2" creationId="{1EE045E6-0717-C89B-8FC0-8AB03B80A620}"/>
          </ac:spMkLst>
        </pc:spChg>
        <pc:spChg chg="mod">
          <ac:chgData name="George Clayton" userId="S::george.clayton@uhbw.nhs.uk::62a8c216-2ebe-4367-b8ce-160a3ce25687" providerId="AD" clId="Web-{E0B8029F-FC9C-426D-B833-370A3EAFF5DA}" dt="2023-10-31T14:22:34.324" v="401" actId="20577"/>
          <ac:spMkLst>
            <pc:docMk/>
            <pc:sldMk cId="4035992958" sldId="263"/>
            <ac:spMk id="3" creationId="{C57305A5-AF83-ED8A-CF81-4C2E78D8FDDF}"/>
          </ac:spMkLst>
        </pc:spChg>
        <pc:spChg chg="add mod">
          <ac:chgData name="George Clayton" userId="S::george.clayton@uhbw.nhs.uk::62a8c216-2ebe-4367-b8ce-160a3ce25687" providerId="AD" clId="Web-{E0B8029F-FC9C-426D-B833-370A3EAFF5DA}" dt="2023-10-31T14:38:54.867" v="573" actId="1076"/>
          <ac:spMkLst>
            <pc:docMk/>
            <pc:sldMk cId="4035992958" sldId="263"/>
            <ac:spMk id="4" creationId="{D347F9FC-B547-225D-7C77-4C3FD795C34B}"/>
          </ac:spMkLst>
        </pc:spChg>
        <pc:spChg chg="add del mod">
          <ac:chgData name="George Clayton" userId="S::george.clayton@uhbw.nhs.uk::62a8c216-2ebe-4367-b8ce-160a3ce25687" providerId="AD" clId="Web-{E0B8029F-FC9C-426D-B833-370A3EAFF5DA}" dt="2023-10-31T14:20:47.634" v="394"/>
          <ac:spMkLst>
            <pc:docMk/>
            <pc:sldMk cId="4035992958" sldId="263"/>
            <ac:spMk id="6" creationId="{7C9421C9-1B91-7C15-A84B-5D22C2B95780}"/>
          </ac:spMkLst>
        </pc:spChg>
        <pc:spChg chg="add del mod">
          <ac:chgData name="George Clayton" userId="S::george.clayton@uhbw.nhs.uk::62a8c216-2ebe-4367-b8ce-160a3ce25687" providerId="AD" clId="Web-{E0B8029F-FC9C-426D-B833-370A3EAFF5DA}" dt="2023-10-31T14:22:37.715" v="405"/>
          <ac:spMkLst>
            <pc:docMk/>
            <pc:sldMk cId="4035992958" sldId="263"/>
            <ac:spMk id="7" creationId="{CD9A6780-99FA-F2BA-6E20-532EF6C2EC3E}"/>
          </ac:spMkLst>
        </pc:spChg>
        <pc:spChg chg="add del mod">
          <ac:chgData name="George Clayton" userId="S::george.clayton@uhbw.nhs.uk::62a8c216-2ebe-4367-b8ce-160a3ce25687" providerId="AD" clId="Web-{E0B8029F-FC9C-426D-B833-370A3EAFF5DA}" dt="2023-10-31T14:23:37.326" v="418"/>
          <ac:spMkLst>
            <pc:docMk/>
            <pc:sldMk cId="4035992958" sldId="263"/>
            <ac:spMk id="8" creationId="{79BCBB63-6F93-28CE-E76E-69835450252D}"/>
          </ac:spMkLst>
        </pc:spChg>
        <pc:picChg chg="add mod">
          <ac:chgData name="George Clayton" userId="S::george.clayton@uhbw.nhs.uk::62a8c216-2ebe-4367-b8ce-160a3ce25687" providerId="AD" clId="Web-{E0B8029F-FC9C-426D-B833-370A3EAFF5DA}" dt="2023-10-31T14:23:50.217" v="425" actId="1076"/>
          <ac:picMkLst>
            <pc:docMk/>
            <pc:sldMk cId="4035992958" sldId="263"/>
            <ac:picMk id="5" creationId="{D0D65928-11D8-3E84-B080-53AB03DC989C}"/>
          </ac:picMkLst>
        </pc:picChg>
        <pc:picChg chg="add mod">
          <ac:chgData name="George Clayton" userId="S::george.clayton@uhbw.nhs.uk::62a8c216-2ebe-4367-b8ce-160a3ce25687" providerId="AD" clId="Web-{E0B8029F-FC9C-426D-B833-370A3EAFF5DA}" dt="2023-10-31T14:23:56.733" v="428" actId="1076"/>
          <ac:picMkLst>
            <pc:docMk/>
            <pc:sldMk cId="4035992958" sldId="263"/>
            <ac:picMk id="9" creationId="{F845BBA9-E755-CFBB-3643-05CE97884A3C}"/>
          </ac:picMkLst>
        </pc:picChg>
        <pc:picChg chg="add del">
          <ac:chgData name="George Clayton" userId="S::george.clayton@uhbw.nhs.uk::62a8c216-2ebe-4367-b8ce-160a3ce25687" providerId="AD" clId="Web-{E0B8029F-FC9C-426D-B833-370A3EAFF5DA}" dt="2023-10-31T14:38:52.476" v="572"/>
          <ac:picMkLst>
            <pc:docMk/>
            <pc:sldMk cId="4035992958" sldId="263"/>
            <ac:picMk id="11" creationId="{501EBE0C-1DA9-5BBF-8464-476E74C393DA}"/>
          </ac:picMkLst>
        </pc:picChg>
        <pc:picChg chg="add mod">
          <ac:chgData name="George Clayton" userId="S::george.clayton@uhbw.nhs.uk::62a8c216-2ebe-4367-b8ce-160a3ce25687" providerId="AD" clId="Web-{E0B8029F-FC9C-426D-B833-370A3EAFF5DA}" dt="2023-10-31T14:50:41.620" v="685" actId="1076"/>
          <ac:picMkLst>
            <pc:docMk/>
            <pc:sldMk cId="4035992958" sldId="263"/>
            <ac:picMk id="13" creationId="{AF3B9308-7155-B5EE-9400-71A6D0FF6859}"/>
          </ac:picMkLst>
        </pc:picChg>
        <pc:picChg chg="add mod">
          <ac:chgData name="George Clayton" userId="S::george.clayton@uhbw.nhs.uk::62a8c216-2ebe-4367-b8ce-160a3ce25687" providerId="AD" clId="Web-{E0B8029F-FC9C-426D-B833-370A3EAFF5DA}" dt="2023-10-31T14:43:39.234" v="613" actId="14100"/>
          <ac:picMkLst>
            <pc:docMk/>
            <pc:sldMk cId="4035992958" sldId="263"/>
            <ac:picMk id="15" creationId="{87F83DC1-1A14-A35E-2A46-A9B09532E91C}"/>
          </ac:picMkLst>
        </pc:picChg>
      </pc:sldChg>
      <pc:sldChg chg="addSp delSp modSp new ord">
        <pc:chgData name="George Clayton" userId="S::george.clayton@uhbw.nhs.uk::62a8c216-2ebe-4367-b8ce-160a3ce25687" providerId="AD" clId="Web-{E0B8029F-FC9C-426D-B833-370A3EAFF5DA}" dt="2023-10-31T14:51:41.903" v="692"/>
        <pc:sldMkLst>
          <pc:docMk/>
          <pc:sldMk cId="246993407" sldId="264"/>
        </pc:sldMkLst>
        <pc:spChg chg="mod">
          <ac:chgData name="George Clayton" userId="S::george.clayton@uhbw.nhs.uk::62a8c216-2ebe-4367-b8ce-160a3ce25687" providerId="AD" clId="Web-{E0B8029F-FC9C-426D-B833-370A3EAFF5DA}" dt="2023-10-31T14:24:31.609" v="438" actId="20577"/>
          <ac:spMkLst>
            <pc:docMk/>
            <pc:sldMk cId="246993407" sldId="264"/>
            <ac:spMk id="2" creationId="{1C1C7386-1BAF-4F12-B191-09D193886374}"/>
          </ac:spMkLst>
        </pc:spChg>
        <pc:spChg chg="mod">
          <ac:chgData name="George Clayton" userId="S::george.clayton@uhbw.nhs.uk::62a8c216-2ebe-4367-b8ce-160a3ce25687" providerId="AD" clId="Web-{E0B8029F-FC9C-426D-B833-370A3EAFF5DA}" dt="2023-10-31T14:25:16.829" v="445" actId="14100"/>
          <ac:spMkLst>
            <pc:docMk/>
            <pc:sldMk cId="246993407" sldId="264"/>
            <ac:spMk id="3" creationId="{C043BC02-BD7E-0745-09DF-4305F150BF31}"/>
          </ac:spMkLst>
        </pc:spChg>
        <pc:picChg chg="add mod">
          <ac:chgData name="George Clayton" userId="S::george.clayton@uhbw.nhs.uk::62a8c216-2ebe-4367-b8ce-160a3ce25687" providerId="AD" clId="Web-{E0B8029F-FC9C-426D-B833-370A3EAFF5DA}" dt="2023-10-31T14:25:20.595" v="447" actId="1076"/>
          <ac:picMkLst>
            <pc:docMk/>
            <pc:sldMk cId="246993407" sldId="264"/>
            <ac:picMk id="4" creationId="{3C8AE381-3ECB-1FE4-8078-2488F6DECDAD}"/>
          </ac:picMkLst>
        </pc:picChg>
        <pc:picChg chg="add del mod">
          <ac:chgData name="George Clayton" userId="S::george.clayton@uhbw.nhs.uk::62a8c216-2ebe-4367-b8ce-160a3ce25687" providerId="AD" clId="Web-{E0B8029F-FC9C-426D-B833-370A3EAFF5DA}" dt="2023-10-31T14:39:12.367" v="578"/>
          <ac:picMkLst>
            <pc:docMk/>
            <pc:sldMk cId="246993407" sldId="264"/>
            <ac:picMk id="6" creationId="{C65DABE2-5BDC-BBA8-B338-F0EDF3999836}"/>
          </ac:picMkLst>
        </pc:picChg>
        <pc:picChg chg="add mod">
          <ac:chgData name="George Clayton" userId="S::george.clayton@uhbw.nhs.uk::62a8c216-2ebe-4367-b8ce-160a3ce25687" providerId="AD" clId="Web-{E0B8029F-FC9C-426D-B833-370A3EAFF5DA}" dt="2023-10-31T14:50:36.698" v="684" actId="1076"/>
          <ac:picMkLst>
            <pc:docMk/>
            <pc:sldMk cId="246993407" sldId="264"/>
            <ac:picMk id="8" creationId="{2955A524-CE52-8F8D-BA84-4658239C97C3}"/>
          </ac:picMkLst>
        </pc:picChg>
        <pc:picChg chg="add">
          <ac:chgData name="George Clayton" userId="S::george.clayton@uhbw.nhs.uk::62a8c216-2ebe-4367-b8ce-160a3ce25687" providerId="AD" clId="Web-{E0B8029F-FC9C-426D-B833-370A3EAFF5DA}" dt="2023-10-31T14:43:35.187" v="611"/>
          <ac:picMkLst>
            <pc:docMk/>
            <pc:sldMk cId="246993407" sldId="264"/>
            <ac:picMk id="10" creationId="{96EB85AE-074B-E7FD-D66D-E731FCAAF77A}"/>
          </ac:picMkLst>
        </pc:picChg>
      </pc:sldChg>
      <pc:sldChg chg="add del replId">
        <pc:chgData name="George Clayton" userId="S::george.clayton@uhbw.nhs.uk::62a8c216-2ebe-4367-b8ce-160a3ce25687" providerId="AD" clId="Web-{E0B8029F-FC9C-426D-B833-370A3EAFF5DA}" dt="2023-10-31T14:23:02.153" v="409"/>
        <pc:sldMkLst>
          <pc:docMk/>
          <pc:sldMk cId="391253983" sldId="264"/>
        </pc:sldMkLst>
      </pc:sldChg>
      <pc:sldChg chg="add del replId">
        <pc:chgData name="George Clayton" userId="S::george.clayton@uhbw.nhs.uk::62a8c216-2ebe-4367-b8ce-160a3ce25687" providerId="AD" clId="Web-{E0B8029F-FC9C-426D-B833-370A3EAFF5DA}" dt="2023-10-31T14:23:01.138" v="408"/>
        <pc:sldMkLst>
          <pc:docMk/>
          <pc:sldMk cId="884055761" sldId="265"/>
        </pc:sldMkLst>
      </pc:sldChg>
      <pc:sldChg chg="addSp delSp modSp new ord">
        <pc:chgData name="George Clayton" userId="S::george.clayton@uhbw.nhs.uk::62a8c216-2ebe-4367-b8ce-160a3ce25687" providerId="AD" clId="Web-{E0B8029F-FC9C-426D-B833-370A3EAFF5DA}" dt="2023-10-31T14:53:03.484" v="706" actId="20577"/>
        <pc:sldMkLst>
          <pc:docMk/>
          <pc:sldMk cId="1265892107" sldId="265"/>
        </pc:sldMkLst>
        <pc:spChg chg="mod">
          <ac:chgData name="George Clayton" userId="S::george.clayton@uhbw.nhs.uk::62a8c216-2ebe-4367-b8ce-160a3ce25687" providerId="AD" clId="Web-{E0B8029F-FC9C-426D-B833-370A3EAFF5DA}" dt="2023-10-31T14:29:22.367" v="507" actId="20577"/>
          <ac:spMkLst>
            <pc:docMk/>
            <pc:sldMk cId="1265892107" sldId="265"/>
            <ac:spMk id="2" creationId="{20E62D2B-9946-F086-576C-0B2E5DFCC1B4}"/>
          </ac:spMkLst>
        </pc:spChg>
        <pc:spChg chg="mod">
          <ac:chgData name="George Clayton" userId="S::george.clayton@uhbw.nhs.uk::62a8c216-2ebe-4367-b8ce-160a3ce25687" providerId="AD" clId="Web-{E0B8029F-FC9C-426D-B833-370A3EAFF5DA}" dt="2023-10-31T14:53:03.484" v="706" actId="20577"/>
          <ac:spMkLst>
            <pc:docMk/>
            <pc:sldMk cId="1265892107" sldId="265"/>
            <ac:spMk id="3" creationId="{6A42EF0A-BF73-2A94-240F-191774685E99}"/>
          </ac:spMkLst>
        </pc:spChg>
        <pc:picChg chg="add del">
          <ac:chgData name="George Clayton" userId="S::george.clayton@uhbw.nhs.uk::62a8c216-2ebe-4367-b8ce-160a3ce25687" providerId="AD" clId="Web-{E0B8029F-FC9C-426D-B833-370A3EAFF5DA}" dt="2023-10-31T14:39:52.431" v="589"/>
          <ac:picMkLst>
            <pc:docMk/>
            <pc:sldMk cId="1265892107" sldId="265"/>
            <ac:picMk id="5" creationId="{056E48C0-E72F-0010-AE1C-8C59A3BD0683}"/>
          </ac:picMkLst>
        </pc:picChg>
        <pc:picChg chg="add mod">
          <ac:chgData name="George Clayton" userId="S::george.clayton@uhbw.nhs.uk::62a8c216-2ebe-4367-b8ce-160a3ce25687" providerId="AD" clId="Web-{E0B8029F-FC9C-426D-B833-370A3EAFF5DA}" dt="2023-10-31T14:50:19.776" v="681" actId="1076"/>
          <ac:picMkLst>
            <pc:docMk/>
            <pc:sldMk cId="1265892107" sldId="265"/>
            <ac:picMk id="7" creationId="{757D0C90-5D88-A6A4-4854-FD28DA9C0541}"/>
          </ac:picMkLst>
        </pc:picChg>
        <pc:picChg chg="add">
          <ac:chgData name="George Clayton" userId="S::george.clayton@uhbw.nhs.uk::62a8c216-2ebe-4367-b8ce-160a3ce25687" providerId="AD" clId="Web-{E0B8029F-FC9C-426D-B833-370A3EAFF5DA}" dt="2023-10-31T14:43:30.859" v="608"/>
          <ac:picMkLst>
            <pc:docMk/>
            <pc:sldMk cId="1265892107" sldId="265"/>
            <ac:picMk id="9" creationId="{045F8805-4BB0-7B92-8661-F6076F05AB5C}"/>
          </ac:picMkLst>
        </pc:picChg>
      </pc:sldChg>
    </pc:docChg>
  </pc:docChgLst>
  <pc:docChgLst>
    <pc:chgData name="George Clayton" userId="S::george.clayton@uhbw.nhs.uk::62a8c216-2ebe-4367-b8ce-160a3ce25687" providerId="AD" clId="Web-{8E86A8D0-88D8-7C3E-8882-C8482C840937}"/>
    <pc:docChg chg="modSld sldOrd">
      <pc:chgData name="George Clayton" userId="S::george.clayton@uhbw.nhs.uk::62a8c216-2ebe-4367-b8ce-160a3ce25687" providerId="AD" clId="Web-{8E86A8D0-88D8-7C3E-8882-C8482C840937}" dt="2023-11-02T09:32:51.366" v="2" actId="20577"/>
      <pc:docMkLst>
        <pc:docMk/>
      </pc:docMkLst>
      <pc:sldChg chg="ord">
        <pc:chgData name="George Clayton" userId="S::george.clayton@uhbw.nhs.uk::62a8c216-2ebe-4367-b8ce-160a3ce25687" providerId="AD" clId="Web-{8E86A8D0-88D8-7C3E-8882-C8482C840937}" dt="2023-11-02T09:32:45.881" v="1"/>
        <pc:sldMkLst>
          <pc:docMk/>
          <pc:sldMk cId="109857222" sldId="256"/>
        </pc:sldMkLst>
      </pc:sldChg>
      <pc:sldChg chg="modSp">
        <pc:chgData name="George Clayton" userId="S::george.clayton@uhbw.nhs.uk::62a8c216-2ebe-4367-b8ce-160a3ce25687" providerId="AD" clId="Web-{8E86A8D0-88D8-7C3E-8882-C8482C840937}" dt="2023-11-02T09:32:27.240" v="0" actId="20577"/>
        <pc:sldMkLst>
          <pc:docMk/>
          <pc:sldMk cId="2643219649" sldId="258"/>
        </pc:sldMkLst>
        <pc:spChg chg="mod">
          <ac:chgData name="George Clayton" userId="S::george.clayton@uhbw.nhs.uk::62a8c216-2ebe-4367-b8ce-160a3ce25687" providerId="AD" clId="Web-{8E86A8D0-88D8-7C3E-8882-C8482C840937}" dt="2023-11-02T09:32:27.240" v="0" actId="20577"/>
          <ac:spMkLst>
            <pc:docMk/>
            <pc:sldMk cId="2643219649" sldId="258"/>
            <ac:spMk id="3" creationId="{A057EDC7-A879-B8AE-CF1A-7F2F4E52540C}"/>
          </ac:spMkLst>
        </pc:spChg>
      </pc:sldChg>
      <pc:sldChg chg="modSp">
        <pc:chgData name="George Clayton" userId="S::george.clayton@uhbw.nhs.uk::62a8c216-2ebe-4367-b8ce-160a3ce25687" providerId="AD" clId="Web-{8E86A8D0-88D8-7C3E-8882-C8482C840937}" dt="2023-11-02T09:32:51.366" v="2" actId="20577"/>
        <pc:sldMkLst>
          <pc:docMk/>
          <pc:sldMk cId="1265892107" sldId="265"/>
        </pc:sldMkLst>
        <pc:spChg chg="mod">
          <ac:chgData name="George Clayton" userId="S::george.clayton@uhbw.nhs.uk::62a8c216-2ebe-4367-b8ce-160a3ce25687" providerId="AD" clId="Web-{8E86A8D0-88D8-7C3E-8882-C8482C840937}" dt="2023-11-02T09:32:51.366" v="2" actId="20577"/>
          <ac:spMkLst>
            <pc:docMk/>
            <pc:sldMk cId="1265892107" sldId="265"/>
            <ac:spMk id="2" creationId="{20E62D2B-9946-F086-576C-0B2E5DFCC1B4}"/>
          </ac:spMkLst>
        </pc:spChg>
      </pc:sldChg>
    </pc:docChg>
  </pc:docChgLst>
  <pc:docChgLst>
    <pc:chgData name="George Clayton" userId="S::george.clayton@uhbw.nhs.uk::62a8c216-2ebe-4367-b8ce-160a3ce25687" providerId="AD" clId="Web-{0FD4A49E-9576-CF57-CD49-3ED324D86893}"/>
    <pc:docChg chg="addSld modSld sldOrd">
      <pc:chgData name="George Clayton" userId="S::george.clayton@uhbw.nhs.uk::62a8c216-2ebe-4367-b8ce-160a3ce25687" providerId="AD" clId="Web-{0FD4A49E-9576-CF57-CD49-3ED324D86893}" dt="2023-11-01T15:56:45.504" v="809" actId="20577"/>
      <pc:docMkLst>
        <pc:docMk/>
      </pc:docMkLst>
      <pc:sldChg chg="addSp delSp modSp">
        <pc:chgData name="George Clayton" userId="S::george.clayton@uhbw.nhs.uk::62a8c216-2ebe-4367-b8ce-160a3ce25687" providerId="AD" clId="Web-{0FD4A49E-9576-CF57-CD49-3ED324D86893}" dt="2023-11-01T15:56:45.504" v="809" actId="20577"/>
        <pc:sldMkLst>
          <pc:docMk/>
          <pc:sldMk cId="421070652" sldId="257"/>
        </pc:sldMkLst>
        <pc:spChg chg="mod">
          <ac:chgData name="George Clayton" userId="S::george.clayton@uhbw.nhs.uk::62a8c216-2ebe-4367-b8ce-160a3ce25687" providerId="AD" clId="Web-{0FD4A49E-9576-CF57-CD49-3ED324D86893}" dt="2023-11-01T15:56:36.550" v="807" actId="20577"/>
          <ac:spMkLst>
            <pc:docMk/>
            <pc:sldMk cId="421070652" sldId="257"/>
            <ac:spMk id="2" creationId="{3028A2DA-3985-B7E7-AF35-3C55B1163397}"/>
          </ac:spMkLst>
        </pc:spChg>
        <pc:spChg chg="mod">
          <ac:chgData name="George Clayton" userId="S::george.clayton@uhbw.nhs.uk::62a8c216-2ebe-4367-b8ce-160a3ce25687" providerId="AD" clId="Web-{0FD4A49E-9576-CF57-CD49-3ED324D86893}" dt="2023-11-01T15:56:45.504" v="809" actId="20577"/>
          <ac:spMkLst>
            <pc:docMk/>
            <pc:sldMk cId="421070652" sldId="257"/>
            <ac:spMk id="3" creationId="{C5D802B3-7A48-0331-A887-0C6415E27148}"/>
          </ac:spMkLst>
        </pc:spChg>
        <pc:picChg chg="add del">
          <ac:chgData name="George Clayton" userId="S::george.clayton@uhbw.nhs.uk::62a8c216-2ebe-4367-b8ce-160a3ce25687" providerId="AD" clId="Web-{0FD4A49E-9576-CF57-CD49-3ED324D86893}" dt="2023-11-01T14:59:55.741" v="549"/>
          <ac:picMkLst>
            <pc:docMk/>
            <pc:sldMk cId="421070652" sldId="257"/>
            <ac:picMk id="4" creationId="{E8006D68-D6FD-D310-D8FD-57243E0132F5}"/>
          </ac:picMkLst>
        </pc:picChg>
        <pc:picChg chg="add del mod">
          <ac:chgData name="George Clayton" userId="S::george.clayton@uhbw.nhs.uk::62a8c216-2ebe-4367-b8ce-160a3ce25687" providerId="AD" clId="Web-{0FD4A49E-9576-CF57-CD49-3ED324D86893}" dt="2023-11-01T14:59:45.428" v="543"/>
          <ac:picMkLst>
            <pc:docMk/>
            <pc:sldMk cId="421070652" sldId="257"/>
            <ac:picMk id="5" creationId="{32A5D3C5-FCC2-6569-14BD-677BE9842131}"/>
          </ac:picMkLst>
        </pc:picChg>
        <pc:picChg chg="add mod">
          <ac:chgData name="George Clayton" userId="S::george.clayton@uhbw.nhs.uk::62a8c216-2ebe-4367-b8ce-160a3ce25687" providerId="AD" clId="Web-{0FD4A49E-9576-CF57-CD49-3ED324D86893}" dt="2023-11-01T15:00:37.680" v="561" actId="1076"/>
          <ac:picMkLst>
            <pc:docMk/>
            <pc:sldMk cId="421070652" sldId="257"/>
            <ac:picMk id="6" creationId="{3D580219-6827-F1F7-1011-C3BDEC03CB2C}"/>
          </ac:picMkLst>
        </pc:picChg>
        <pc:picChg chg="add del">
          <ac:chgData name="George Clayton" userId="S::george.clayton@uhbw.nhs.uk::62a8c216-2ebe-4367-b8ce-160a3ce25687" providerId="AD" clId="Web-{0FD4A49E-9576-CF57-CD49-3ED324D86893}" dt="2023-11-01T15:04:46.437" v="629"/>
          <ac:picMkLst>
            <pc:docMk/>
            <pc:sldMk cId="421070652" sldId="257"/>
            <ac:picMk id="9" creationId="{45534298-4CD9-24F3-4FDE-2F476753C52E}"/>
          </ac:picMkLst>
        </pc:picChg>
        <pc:picChg chg="add">
          <ac:chgData name="George Clayton" userId="S::george.clayton@uhbw.nhs.uk::62a8c216-2ebe-4367-b8ce-160a3ce25687" providerId="AD" clId="Web-{0FD4A49E-9576-CF57-CD49-3ED324D86893}" dt="2023-11-01T15:04:49.031" v="631"/>
          <ac:picMkLst>
            <pc:docMk/>
            <pc:sldMk cId="421070652" sldId="257"/>
            <ac:picMk id="11" creationId="{7850C4FA-2F34-5DE8-F9DC-4AE67ACF3073}"/>
          </ac:picMkLst>
        </pc:picChg>
        <pc:picChg chg="del">
          <ac:chgData name="George Clayton" userId="S::george.clayton@uhbw.nhs.uk::62a8c216-2ebe-4367-b8ce-160a3ce25687" providerId="AD" clId="Web-{0FD4A49E-9576-CF57-CD49-3ED324D86893}" dt="2023-11-01T15:04:48.031" v="630"/>
          <ac:picMkLst>
            <pc:docMk/>
            <pc:sldMk cId="421070652" sldId="257"/>
            <ac:picMk id="16" creationId="{9230B6E2-48BF-6BF2-6B1C-443A6882CB66}"/>
          </ac:picMkLst>
        </pc:picChg>
      </pc:sldChg>
      <pc:sldChg chg="addSp delSp modSp ord">
        <pc:chgData name="George Clayton" userId="S::george.clayton@uhbw.nhs.uk::62a8c216-2ebe-4367-b8ce-160a3ce25687" providerId="AD" clId="Web-{0FD4A49E-9576-CF57-CD49-3ED324D86893}" dt="2023-11-01T15:04:28.890" v="622"/>
        <pc:sldMkLst>
          <pc:docMk/>
          <pc:sldMk cId="2643219649" sldId="258"/>
        </pc:sldMkLst>
        <pc:spChg chg="add mod">
          <ac:chgData name="George Clayton" userId="S::george.clayton@uhbw.nhs.uk::62a8c216-2ebe-4367-b8ce-160a3ce25687" providerId="AD" clId="Web-{0FD4A49E-9576-CF57-CD49-3ED324D86893}" dt="2023-11-01T14:42:42.819" v="320" actId="20577"/>
          <ac:spMkLst>
            <pc:docMk/>
            <pc:sldMk cId="2643219649" sldId="258"/>
            <ac:spMk id="3" creationId="{A057EDC7-A879-B8AE-CF1A-7F2F4E52540C}"/>
          </ac:spMkLst>
        </pc:spChg>
        <pc:spChg chg="mod">
          <ac:chgData name="George Clayton" userId="S::george.clayton@uhbw.nhs.uk::62a8c216-2ebe-4367-b8ce-160a3ce25687" providerId="AD" clId="Web-{0FD4A49E-9576-CF57-CD49-3ED324D86893}" dt="2023-11-01T14:43:32.790" v="348" actId="1076"/>
          <ac:spMkLst>
            <pc:docMk/>
            <pc:sldMk cId="2643219649" sldId="258"/>
            <ac:spMk id="6" creationId="{D6D0245B-F2AE-24BC-EB50-E304B8098C60}"/>
          </ac:spMkLst>
        </pc:spChg>
        <pc:picChg chg="mod">
          <ac:chgData name="George Clayton" userId="S::george.clayton@uhbw.nhs.uk::62a8c216-2ebe-4367-b8ce-160a3ce25687" providerId="AD" clId="Web-{0FD4A49E-9576-CF57-CD49-3ED324D86893}" dt="2023-11-01T14:43:53.665" v="352" actId="1076"/>
          <ac:picMkLst>
            <pc:docMk/>
            <pc:sldMk cId="2643219649" sldId="258"/>
            <ac:picMk id="4" creationId="{3EF91915-33BE-5501-54F0-ABDC26E6D490}"/>
          </ac:picMkLst>
        </pc:picChg>
        <pc:picChg chg="add mod">
          <ac:chgData name="George Clayton" userId="S::george.clayton@uhbw.nhs.uk::62a8c216-2ebe-4367-b8ce-160a3ce25687" providerId="AD" clId="Web-{0FD4A49E-9576-CF57-CD49-3ED324D86893}" dt="2023-11-01T14:44:03.478" v="355" actId="1076"/>
          <ac:picMkLst>
            <pc:docMk/>
            <pc:sldMk cId="2643219649" sldId="258"/>
            <ac:picMk id="8" creationId="{3EC4E1AB-9EA0-46C8-97B7-8DC0D4055567}"/>
          </ac:picMkLst>
        </pc:picChg>
        <pc:picChg chg="add del mod">
          <ac:chgData name="George Clayton" userId="S::george.clayton@uhbw.nhs.uk::62a8c216-2ebe-4367-b8ce-160a3ce25687" providerId="AD" clId="Web-{0FD4A49E-9576-CF57-CD49-3ED324D86893}" dt="2023-11-01T15:00:17.335" v="555"/>
          <ac:picMkLst>
            <pc:docMk/>
            <pc:sldMk cId="2643219649" sldId="258"/>
            <ac:picMk id="9" creationId="{15335474-530A-658E-510E-8C6D06261979}"/>
          </ac:picMkLst>
        </pc:picChg>
        <pc:picChg chg="add del mod">
          <ac:chgData name="George Clayton" userId="S::george.clayton@uhbw.nhs.uk::62a8c216-2ebe-4367-b8ce-160a3ce25687" providerId="AD" clId="Web-{0FD4A49E-9576-CF57-CD49-3ED324D86893}" dt="2023-11-01T15:03:06.715" v="607"/>
          <ac:picMkLst>
            <pc:docMk/>
            <pc:sldMk cId="2643219649" sldId="258"/>
            <ac:picMk id="10" creationId="{199A92E8-32E3-CD06-BA69-5E9F031771A5}"/>
          </ac:picMkLst>
        </pc:picChg>
        <pc:picChg chg="del mod">
          <ac:chgData name="George Clayton" userId="S::george.clayton@uhbw.nhs.uk::62a8c216-2ebe-4367-b8ce-160a3ce25687" providerId="AD" clId="Web-{0FD4A49E-9576-CF57-CD49-3ED324D86893}" dt="2023-11-01T15:04:28.515" v="621"/>
          <ac:picMkLst>
            <pc:docMk/>
            <pc:sldMk cId="2643219649" sldId="258"/>
            <ac:picMk id="13" creationId="{B81C49B9-C523-5095-2AA7-24F5B7A4881E}"/>
          </ac:picMkLst>
        </pc:picChg>
        <pc:picChg chg="add">
          <ac:chgData name="George Clayton" userId="S::george.clayton@uhbw.nhs.uk::62a8c216-2ebe-4367-b8ce-160a3ce25687" providerId="AD" clId="Web-{0FD4A49E-9576-CF57-CD49-3ED324D86893}" dt="2023-11-01T15:04:28.890" v="622"/>
          <ac:picMkLst>
            <pc:docMk/>
            <pc:sldMk cId="2643219649" sldId="258"/>
            <ac:picMk id="14" creationId="{BFEC86D3-D427-483F-520C-A9B70B1D5CF5}"/>
          </ac:picMkLst>
        </pc:picChg>
        <pc:cxnChg chg="mod">
          <ac:chgData name="George Clayton" userId="S::george.clayton@uhbw.nhs.uk::62a8c216-2ebe-4367-b8ce-160a3ce25687" providerId="AD" clId="Web-{0FD4A49E-9576-CF57-CD49-3ED324D86893}" dt="2023-11-01T14:43:36.930" v="349" actId="1076"/>
          <ac:cxnSpMkLst>
            <pc:docMk/>
            <pc:sldMk cId="2643219649" sldId="258"/>
            <ac:cxnSpMk id="5" creationId="{2FF63001-B4CB-4C5F-E2B3-9DC8224D85FD}"/>
          </ac:cxnSpMkLst>
        </pc:cxnChg>
      </pc:sldChg>
      <pc:sldChg chg="addSp delSp">
        <pc:chgData name="George Clayton" userId="S::george.clayton@uhbw.nhs.uk::62a8c216-2ebe-4367-b8ce-160a3ce25687" providerId="AD" clId="Web-{0FD4A49E-9576-CF57-CD49-3ED324D86893}" dt="2023-11-01T15:02:53.496" v="604"/>
        <pc:sldMkLst>
          <pc:docMk/>
          <pc:sldMk cId="1020728122" sldId="259"/>
        </pc:sldMkLst>
        <pc:picChg chg="add">
          <ac:chgData name="George Clayton" userId="S::george.clayton@uhbw.nhs.uk::62a8c216-2ebe-4367-b8ce-160a3ce25687" providerId="AD" clId="Web-{0FD4A49E-9576-CF57-CD49-3ED324D86893}" dt="2023-11-01T15:02:53.496" v="604"/>
          <ac:picMkLst>
            <pc:docMk/>
            <pc:sldMk cId="1020728122" sldId="259"/>
            <ac:picMk id="4" creationId="{1014A02C-9110-D2E2-D500-D3BC4AB3CAE4}"/>
          </ac:picMkLst>
        </pc:picChg>
        <pc:picChg chg="del">
          <ac:chgData name="George Clayton" userId="S::george.clayton@uhbw.nhs.uk::62a8c216-2ebe-4367-b8ce-160a3ce25687" providerId="AD" clId="Web-{0FD4A49E-9576-CF57-CD49-3ED324D86893}" dt="2023-11-01T15:02:53.090" v="603"/>
          <ac:picMkLst>
            <pc:docMk/>
            <pc:sldMk cId="1020728122" sldId="259"/>
            <ac:picMk id="14" creationId="{CA1753DA-6403-8D7C-F0F1-C671B935ECD4}"/>
          </ac:picMkLst>
        </pc:picChg>
      </pc:sldChg>
      <pc:sldChg chg="addSp delSp modSp">
        <pc:chgData name="George Clayton" userId="S::george.clayton@uhbw.nhs.uk::62a8c216-2ebe-4367-b8ce-160a3ce25687" providerId="AD" clId="Web-{0FD4A49E-9576-CF57-CD49-3ED324D86893}" dt="2023-11-01T15:02:41.340" v="600"/>
        <pc:sldMkLst>
          <pc:docMk/>
          <pc:sldMk cId="450125809" sldId="260"/>
        </pc:sldMkLst>
        <pc:spChg chg="mod">
          <ac:chgData name="George Clayton" userId="S::george.clayton@uhbw.nhs.uk::62a8c216-2ebe-4367-b8ce-160a3ce25687" providerId="AD" clId="Web-{0FD4A49E-9576-CF57-CD49-3ED324D86893}" dt="2023-11-01T14:59:53.647" v="548" actId="20577"/>
          <ac:spMkLst>
            <pc:docMk/>
            <pc:sldMk cId="450125809" sldId="260"/>
            <ac:spMk id="3" creationId="{A75F50EE-8DE0-A35D-D976-36CA5DEE90B5}"/>
          </ac:spMkLst>
        </pc:spChg>
        <pc:picChg chg="add">
          <ac:chgData name="George Clayton" userId="S::george.clayton@uhbw.nhs.uk::62a8c216-2ebe-4367-b8ce-160a3ce25687" providerId="AD" clId="Web-{0FD4A49E-9576-CF57-CD49-3ED324D86893}" dt="2023-11-01T15:02:41.340" v="600"/>
          <ac:picMkLst>
            <pc:docMk/>
            <pc:sldMk cId="450125809" sldId="260"/>
            <ac:picMk id="5" creationId="{4C4E1735-619E-73C6-DDDF-F7D2FAA563FC}"/>
          </ac:picMkLst>
        </pc:picChg>
        <pc:picChg chg="del">
          <ac:chgData name="George Clayton" userId="S::george.clayton@uhbw.nhs.uk::62a8c216-2ebe-4367-b8ce-160a3ce25687" providerId="AD" clId="Web-{0FD4A49E-9576-CF57-CD49-3ED324D86893}" dt="2023-11-01T15:02:40.933" v="599"/>
          <ac:picMkLst>
            <pc:docMk/>
            <pc:sldMk cId="450125809" sldId="260"/>
            <ac:picMk id="9" creationId="{921C315C-128F-0FAE-8F22-89CE94ECBF5B}"/>
          </ac:picMkLst>
        </pc:picChg>
      </pc:sldChg>
      <pc:sldChg chg="addSp delSp">
        <pc:chgData name="George Clayton" userId="S::george.clayton@uhbw.nhs.uk::62a8c216-2ebe-4367-b8ce-160a3ce25687" providerId="AD" clId="Web-{0FD4A49E-9576-CF57-CD49-3ED324D86893}" dt="2023-11-01T15:02:45.152" v="602"/>
        <pc:sldMkLst>
          <pc:docMk/>
          <pc:sldMk cId="2709781683" sldId="261"/>
        </pc:sldMkLst>
        <pc:picChg chg="add">
          <ac:chgData name="George Clayton" userId="S::george.clayton@uhbw.nhs.uk::62a8c216-2ebe-4367-b8ce-160a3ce25687" providerId="AD" clId="Web-{0FD4A49E-9576-CF57-CD49-3ED324D86893}" dt="2023-11-01T15:02:45.152" v="602"/>
          <ac:picMkLst>
            <pc:docMk/>
            <pc:sldMk cId="2709781683" sldId="261"/>
            <ac:picMk id="5" creationId="{568CF8F7-90D9-328C-7DBD-4247412512B5}"/>
          </ac:picMkLst>
        </pc:picChg>
        <pc:picChg chg="del">
          <ac:chgData name="George Clayton" userId="S::george.clayton@uhbw.nhs.uk::62a8c216-2ebe-4367-b8ce-160a3ce25687" providerId="AD" clId="Web-{0FD4A49E-9576-CF57-CD49-3ED324D86893}" dt="2023-11-01T15:02:44.746" v="601"/>
          <ac:picMkLst>
            <pc:docMk/>
            <pc:sldMk cId="2709781683" sldId="261"/>
            <ac:picMk id="9" creationId="{3C40A1DC-B5AF-F9BD-8069-930D32B31101}"/>
          </ac:picMkLst>
        </pc:picChg>
      </pc:sldChg>
      <pc:sldChg chg="addSp delSp modSp ord">
        <pc:chgData name="George Clayton" userId="S::george.clayton@uhbw.nhs.uk::62a8c216-2ebe-4367-b8ce-160a3ce25687" providerId="AD" clId="Web-{0FD4A49E-9576-CF57-CD49-3ED324D86893}" dt="2023-11-01T15:04:32.905" v="624"/>
        <pc:sldMkLst>
          <pc:docMk/>
          <pc:sldMk cId="1516958443" sldId="262"/>
        </pc:sldMkLst>
        <pc:spChg chg="mod">
          <ac:chgData name="George Clayton" userId="S::george.clayton@uhbw.nhs.uk::62a8c216-2ebe-4367-b8ce-160a3ce25687" providerId="AD" clId="Web-{0FD4A49E-9576-CF57-CD49-3ED324D86893}" dt="2023-11-01T14:35:12.837" v="79" actId="20577"/>
          <ac:spMkLst>
            <pc:docMk/>
            <pc:sldMk cId="1516958443" sldId="262"/>
            <ac:spMk id="5" creationId="{13485B3B-740E-5135-5952-DE32C5B3629A}"/>
          </ac:spMkLst>
        </pc:spChg>
        <pc:spChg chg="mod">
          <ac:chgData name="George Clayton" userId="S::george.clayton@uhbw.nhs.uk::62a8c216-2ebe-4367-b8ce-160a3ce25687" providerId="AD" clId="Web-{0FD4A49E-9576-CF57-CD49-3ED324D86893}" dt="2023-11-01T14:35:20.212" v="81" actId="1076"/>
          <ac:spMkLst>
            <pc:docMk/>
            <pc:sldMk cId="1516958443" sldId="262"/>
            <ac:spMk id="7" creationId="{D6FF7E4B-9CAE-3B69-ED62-172FB20AD5BE}"/>
          </ac:spMkLst>
        </pc:spChg>
        <pc:spChg chg="mod">
          <ac:chgData name="George Clayton" userId="S::george.clayton@uhbw.nhs.uk::62a8c216-2ebe-4367-b8ce-160a3ce25687" providerId="AD" clId="Web-{0FD4A49E-9576-CF57-CD49-3ED324D86893}" dt="2023-11-01T14:35:25.853" v="82" actId="1076"/>
          <ac:spMkLst>
            <pc:docMk/>
            <pc:sldMk cId="1516958443" sldId="262"/>
            <ac:spMk id="8" creationId="{FAFBBBCF-BF30-5801-5359-0B0450B15DDD}"/>
          </ac:spMkLst>
        </pc:spChg>
        <pc:picChg chg="add">
          <ac:chgData name="George Clayton" userId="S::george.clayton@uhbw.nhs.uk::62a8c216-2ebe-4367-b8ce-160a3ce25687" providerId="AD" clId="Web-{0FD4A49E-9576-CF57-CD49-3ED324D86893}" dt="2023-11-01T15:04:32.905" v="624"/>
          <ac:picMkLst>
            <pc:docMk/>
            <pc:sldMk cId="1516958443" sldId="262"/>
            <ac:picMk id="6" creationId="{7DA1B0A9-F04A-EA51-AD29-45494EF17AB0}"/>
          </ac:picMkLst>
        </pc:picChg>
        <pc:picChg chg="del">
          <ac:chgData name="George Clayton" userId="S::george.clayton@uhbw.nhs.uk::62a8c216-2ebe-4367-b8ce-160a3ce25687" providerId="AD" clId="Web-{0FD4A49E-9576-CF57-CD49-3ED324D86893}" dt="2023-11-01T15:04:32.546" v="623"/>
          <ac:picMkLst>
            <pc:docMk/>
            <pc:sldMk cId="1516958443" sldId="262"/>
            <ac:picMk id="14" creationId="{34610F0A-5AF4-D0D7-18EB-460267B0C4AD}"/>
          </ac:picMkLst>
        </pc:picChg>
      </pc:sldChg>
      <pc:sldChg chg="addSp delSp modSp ord">
        <pc:chgData name="George Clayton" userId="S::george.clayton@uhbw.nhs.uk::62a8c216-2ebe-4367-b8ce-160a3ce25687" providerId="AD" clId="Web-{0FD4A49E-9576-CF57-CD49-3ED324D86893}" dt="2023-11-01T15:04:08.420" v="620"/>
        <pc:sldMkLst>
          <pc:docMk/>
          <pc:sldMk cId="4035992958" sldId="263"/>
        </pc:sldMkLst>
        <pc:spChg chg="mod">
          <ac:chgData name="George Clayton" userId="S::george.clayton@uhbw.nhs.uk::62a8c216-2ebe-4367-b8ce-160a3ce25687" providerId="AD" clId="Web-{0FD4A49E-9576-CF57-CD49-3ED324D86893}" dt="2023-11-01T14:43:22.039" v="347" actId="14100"/>
          <ac:spMkLst>
            <pc:docMk/>
            <pc:sldMk cId="4035992958" sldId="263"/>
            <ac:spMk id="2" creationId="{1EE045E6-0717-C89B-8FC0-8AB03B80A620}"/>
          </ac:spMkLst>
        </pc:spChg>
        <pc:spChg chg="mod">
          <ac:chgData name="George Clayton" userId="S::george.clayton@uhbw.nhs.uk::62a8c216-2ebe-4367-b8ce-160a3ce25687" providerId="AD" clId="Web-{0FD4A49E-9576-CF57-CD49-3ED324D86893}" dt="2023-11-01T14:50:39.677" v="462" actId="20577"/>
          <ac:spMkLst>
            <pc:docMk/>
            <pc:sldMk cId="4035992958" sldId="263"/>
            <ac:spMk id="3" creationId="{C57305A5-AF83-ED8A-CF81-4C2E78D8FDDF}"/>
          </ac:spMkLst>
        </pc:spChg>
        <pc:spChg chg="mod">
          <ac:chgData name="George Clayton" userId="S::george.clayton@uhbw.nhs.uk::62a8c216-2ebe-4367-b8ce-160a3ce25687" providerId="AD" clId="Web-{0FD4A49E-9576-CF57-CD49-3ED324D86893}" dt="2023-11-01T14:43:04.632" v="332" actId="1076"/>
          <ac:spMkLst>
            <pc:docMk/>
            <pc:sldMk cId="4035992958" sldId="263"/>
            <ac:spMk id="4" creationId="{D347F9FC-B547-225D-7C77-4C3FD795C34B}"/>
          </ac:spMkLst>
        </pc:spChg>
        <pc:picChg chg="mod">
          <ac:chgData name="George Clayton" userId="S::george.clayton@uhbw.nhs.uk::62a8c216-2ebe-4367-b8ce-160a3ce25687" providerId="AD" clId="Web-{0FD4A49E-9576-CF57-CD49-3ED324D86893}" dt="2023-11-01T15:00:56.852" v="562" actId="1076"/>
          <ac:picMkLst>
            <pc:docMk/>
            <pc:sldMk cId="4035992958" sldId="263"/>
            <ac:picMk id="5" creationId="{D0D65928-11D8-3E84-B080-53AB03DC989C}"/>
          </ac:picMkLst>
        </pc:picChg>
        <pc:picChg chg="add">
          <ac:chgData name="George Clayton" userId="S::george.clayton@uhbw.nhs.uk::62a8c216-2ebe-4367-b8ce-160a3ce25687" providerId="AD" clId="Web-{0FD4A49E-9576-CF57-CD49-3ED324D86893}" dt="2023-11-01T15:04:08.420" v="620"/>
          <ac:picMkLst>
            <pc:docMk/>
            <pc:sldMk cId="4035992958" sldId="263"/>
            <ac:picMk id="7" creationId="{9D36F0AB-1599-B6C9-0560-36647F7F112C}"/>
          </ac:picMkLst>
        </pc:picChg>
        <pc:picChg chg="mod">
          <ac:chgData name="George Clayton" userId="S::george.clayton@uhbw.nhs.uk::62a8c216-2ebe-4367-b8ce-160a3ce25687" providerId="AD" clId="Web-{0FD4A49E-9576-CF57-CD49-3ED324D86893}" dt="2023-11-01T15:00:59.743" v="563" actId="1076"/>
          <ac:picMkLst>
            <pc:docMk/>
            <pc:sldMk cId="4035992958" sldId="263"/>
            <ac:picMk id="9" creationId="{F845BBA9-E755-CFBB-3643-05CE97884A3C}"/>
          </ac:picMkLst>
        </pc:picChg>
        <pc:picChg chg="del">
          <ac:chgData name="George Clayton" userId="S::george.clayton@uhbw.nhs.uk::62a8c216-2ebe-4367-b8ce-160a3ce25687" providerId="AD" clId="Web-{0FD4A49E-9576-CF57-CD49-3ED324D86893}" dt="2023-11-01T15:04:08.014" v="619"/>
          <ac:picMkLst>
            <pc:docMk/>
            <pc:sldMk cId="4035992958" sldId="263"/>
            <ac:picMk id="15" creationId="{87F83DC1-1A14-A35E-2A46-A9B09532E91C}"/>
          </ac:picMkLst>
        </pc:picChg>
      </pc:sldChg>
      <pc:sldChg chg="addSp delSp modSp ord">
        <pc:chgData name="George Clayton" userId="S::george.clayton@uhbw.nhs.uk::62a8c216-2ebe-4367-b8ce-160a3ce25687" providerId="AD" clId="Web-{0FD4A49E-9576-CF57-CD49-3ED324D86893}" dt="2023-11-01T15:05:12.594" v="637"/>
        <pc:sldMkLst>
          <pc:docMk/>
          <pc:sldMk cId="246993407" sldId="264"/>
        </pc:sldMkLst>
        <pc:spChg chg="mod">
          <ac:chgData name="George Clayton" userId="S::george.clayton@uhbw.nhs.uk::62a8c216-2ebe-4367-b8ce-160a3ce25687" providerId="AD" clId="Web-{0FD4A49E-9576-CF57-CD49-3ED324D86893}" dt="2023-11-01T14:36:28.121" v="126" actId="20577"/>
          <ac:spMkLst>
            <pc:docMk/>
            <pc:sldMk cId="246993407" sldId="264"/>
            <ac:spMk id="3" creationId="{C043BC02-BD7E-0745-09DF-4305F150BF31}"/>
          </ac:spMkLst>
        </pc:spChg>
        <pc:picChg chg="add">
          <ac:chgData name="George Clayton" userId="S::george.clayton@uhbw.nhs.uk::62a8c216-2ebe-4367-b8ce-160a3ce25687" providerId="AD" clId="Web-{0FD4A49E-9576-CF57-CD49-3ED324D86893}" dt="2023-11-01T15:04:35.390" v="626"/>
          <ac:picMkLst>
            <pc:docMk/>
            <pc:sldMk cId="246993407" sldId="264"/>
            <ac:picMk id="6" creationId="{C47FB4B3-0033-F561-9343-87C8C66C094B}"/>
          </ac:picMkLst>
        </pc:picChg>
        <pc:picChg chg="del">
          <ac:chgData name="George Clayton" userId="S::george.clayton@uhbw.nhs.uk::62a8c216-2ebe-4367-b8ce-160a3ce25687" providerId="AD" clId="Web-{0FD4A49E-9576-CF57-CD49-3ED324D86893}" dt="2023-11-01T15:04:35.109" v="625"/>
          <ac:picMkLst>
            <pc:docMk/>
            <pc:sldMk cId="246993407" sldId="264"/>
            <ac:picMk id="10" creationId="{96EB85AE-074B-E7FD-D66D-E731FCAAF77A}"/>
          </ac:picMkLst>
        </pc:picChg>
      </pc:sldChg>
      <pc:sldChg chg="addSp delSp">
        <pc:chgData name="George Clayton" userId="S::george.clayton@uhbw.nhs.uk::62a8c216-2ebe-4367-b8ce-160a3ce25687" providerId="AD" clId="Web-{0FD4A49E-9576-CF57-CD49-3ED324D86893}" dt="2023-11-01T15:04:56.969" v="634"/>
        <pc:sldMkLst>
          <pc:docMk/>
          <pc:sldMk cId="1265892107" sldId="265"/>
        </pc:sldMkLst>
        <pc:picChg chg="add">
          <ac:chgData name="George Clayton" userId="S::george.clayton@uhbw.nhs.uk::62a8c216-2ebe-4367-b8ce-160a3ce25687" providerId="AD" clId="Web-{0FD4A49E-9576-CF57-CD49-3ED324D86893}" dt="2023-11-01T15:04:56.969" v="634"/>
          <ac:picMkLst>
            <pc:docMk/>
            <pc:sldMk cId="1265892107" sldId="265"/>
            <ac:picMk id="5" creationId="{1654CE30-5D5E-5D30-10F4-D30A8F8969A4}"/>
          </ac:picMkLst>
        </pc:picChg>
        <pc:picChg chg="del">
          <ac:chgData name="George Clayton" userId="S::george.clayton@uhbw.nhs.uk::62a8c216-2ebe-4367-b8ce-160a3ce25687" providerId="AD" clId="Web-{0FD4A49E-9576-CF57-CD49-3ED324D86893}" dt="2023-11-01T15:04:56.578" v="633"/>
          <ac:picMkLst>
            <pc:docMk/>
            <pc:sldMk cId="1265892107" sldId="265"/>
            <ac:picMk id="9" creationId="{045F8805-4BB0-7B92-8661-F6076F05AB5C}"/>
          </ac:picMkLst>
        </pc:picChg>
      </pc:sldChg>
      <pc:sldChg chg="addSp modSp new">
        <pc:chgData name="George Clayton" userId="S::george.clayton@uhbw.nhs.uk::62a8c216-2ebe-4367-b8ce-160a3ce25687" providerId="AD" clId="Web-{0FD4A49E-9576-CF57-CD49-3ED324D86893}" dt="2023-11-01T15:05:09.719" v="636" actId="14100"/>
        <pc:sldMkLst>
          <pc:docMk/>
          <pc:sldMk cId="2028386686" sldId="266"/>
        </pc:sldMkLst>
        <pc:spChg chg="mod">
          <ac:chgData name="George Clayton" userId="S::george.clayton@uhbw.nhs.uk::62a8c216-2ebe-4367-b8ce-160a3ce25687" providerId="AD" clId="Web-{0FD4A49E-9576-CF57-CD49-3ED324D86893}" dt="2023-11-01T15:05:09.719" v="636" actId="14100"/>
          <ac:spMkLst>
            <pc:docMk/>
            <pc:sldMk cId="2028386686" sldId="266"/>
            <ac:spMk id="2" creationId="{F8435247-2376-F7D5-0524-5C4F00533249}"/>
          </ac:spMkLst>
        </pc:spChg>
        <pc:picChg chg="add">
          <ac:chgData name="George Clayton" userId="S::george.clayton@uhbw.nhs.uk::62a8c216-2ebe-4367-b8ce-160a3ce25687" providerId="AD" clId="Web-{0FD4A49E-9576-CF57-CD49-3ED324D86893}" dt="2023-11-01T15:04:39.077" v="627"/>
          <ac:picMkLst>
            <pc:docMk/>
            <pc:sldMk cId="2028386686" sldId="266"/>
            <ac:picMk id="5" creationId="{E019539F-6F1B-DD67-6B1D-FCA235C71450}"/>
          </ac:picMkLst>
        </pc:picChg>
        <pc:picChg chg="add">
          <ac:chgData name="George Clayton" userId="S::george.clayton@uhbw.nhs.uk::62a8c216-2ebe-4367-b8ce-160a3ce25687" providerId="AD" clId="Web-{0FD4A49E-9576-CF57-CD49-3ED324D86893}" dt="2023-11-01T15:05:05.125" v="635"/>
          <ac:picMkLst>
            <pc:docMk/>
            <pc:sldMk cId="2028386686" sldId="266"/>
            <ac:picMk id="7" creationId="{F388E1F7-7B35-5758-DA92-61E68C210EB0}"/>
          </ac:picMkLst>
        </pc:picChg>
      </pc:sldChg>
      <pc:sldChg chg="addSp delSp modSp new">
        <pc:chgData name="George Clayton" userId="S::george.clayton@uhbw.nhs.uk::62a8c216-2ebe-4367-b8ce-160a3ce25687" providerId="AD" clId="Web-{0FD4A49E-9576-CF57-CD49-3ED324D86893}" dt="2023-11-01T15:04:05.092" v="618"/>
        <pc:sldMkLst>
          <pc:docMk/>
          <pc:sldMk cId="208146533" sldId="267"/>
        </pc:sldMkLst>
        <pc:spChg chg="mod">
          <ac:chgData name="George Clayton" userId="S::george.clayton@uhbw.nhs.uk::62a8c216-2ebe-4367-b8ce-160a3ce25687" providerId="AD" clId="Web-{0FD4A49E-9576-CF57-CD49-3ED324D86893}" dt="2023-11-01T14:48:32.814" v="403" actId="20577"/>
          <ac:spMkLst>
            <pc:docMk/>
            <pc:sldMk cId="208146533" sldId="267"/>
            <ac:spMk id="2" creationId="{387D2C00-2974-C8AF-4967-F965B120C617}"/>
          </ac:spMkLst>
        </pc:spChg>
        <pc:spChg chg="del">
          <ac:chgData name="George Clayton" userId="S::george.clayton@uhbw.nhs.uk::62a8c216-2ebe-4367-b8ce-160a3ce25687" providerId="AD" clId="Web-{0FD4A49E-9576-CF57-CD49-3ED324D86893}" dt="2023-11-01T14:48:51.565" v="404"/>
          <ac:spMkLst>
            <pc:docMk/>
            <pc:sldMk cId="208146533" sldId="267"/>
            <ac:spMk id="3" creationId="{A12EF6C4-062E-2774-8250-C53D298AE1A9}"/>
          </ac:spMkLst>
        </pc:spChg>
        <pc:picChg chg="add mod">
          <ac:chgData name="George Clayton" userId="S::george.clayton@uhbw.nhs.uk::62a8c216-2ebe-4367-b8ce-160a3ce25687" providerId="AD" clId="Web-{0FD4A49E-9576-CF57-CD49-3ED324D86893}" dt="2023-11-01T14:49:33.269" v="413" actId="1076"/>
          <ac:picMkLst>
            <pc:docMk/>
            <pc:sldMk cId="208146533" sldId="267"/>
            <ac:picMk id="4" creationId="{574549CE-FFA6-3A3A-1290-4801DA2B2AB6}"/>
          </ac:picMkLst>
        </pc:picChg>
        <pc:picChg chg="add">
          <ac:chgData name="George Clayton" userId="S::george.clayton@uhbw.nhs.uk::62a8c216-2ebe-4367-b8ce-160a3ce25687" providerId="AD" clId="Web-{0FD4A49E-9576-CF57-CD49-3ED324D86893}" dt="2023-11-01T14:49:04.768" v="409"/>
          <ac:picMkLst>
            <pc:docMk/>
            <pc:sldMk cId="208146533" sldId="267"/>
            <ac:picMk id="6" creationId="{C026887F-D577-393E-64BE-14EA7F13D806}"/>
          </ac:picMkLst>
        </pc:picChg>
        <pc:picChg chg="add del">
          <ac:chgData name="George Clayton" userId="S::george.clayton@uhbw.nhs.uk::62a8c216-2ebe-4367-b8ce-160a3ce25687" providerId="AD" clId="Web-{0FD4A49E-9576-CF57-CD49-3ED324D86893}" dt="2023-11-01T15:04:04.670" v="617"/>
          <ac:picMkLst>
            <pc:docMk/>
            <pc:sldMk cId="208146533" sldId="267"/>
            <ac:picMk id="8" creationId="{557BACD5-1050-FA37-66FC-7256734E58E0}"/>
          </ac:picMkLst>
        </pc:picChg>
        <pc:picChg chg="add">
          <ac:chgData name="George Clayton" userId="S::george.clayton@uhbw.nhs.uk::62a8c216-2ebe-4367-b8ce-160a3ce25687" providerId="AD" clId="Web-{0FD4A49E-9576-CF57-CD49-3ED324D86893}" dt="2023-11-01T15:04:05.092" v="618"/>
          <ac:picMkLst>
            <pc:docMk/>
            <pc:sldMk cId="208146533" sldId="267"/>
            <ac:picMk id="10" creationId="{E7EED642-FDB3-1773-CCF4-12D828684D94}"/>
          </ac:picMkLst>
        </pc:picChg>
      </pc:sldChg>
      <pc:sldChg chg="addSp delSp modSp new">
        <pc:chgData name="George Clayton" userId="S::george.clayton@uhbw.nhs.uk::62a8c216-2ebe-4367-b8ce-160a3ce25687" providerId="AD" clId="Web-{0FD4A49E-9576-CF57-CD49-3ED324D86893}" dt="2023-11-01T15:03:52.389" v="616" actId="1076"/>
        <pc:sldMkLst>
          <pc:docMk/>
          <pc:sldMk cId="3277330741" sldId="268"/>
        </pc:sldMkLst>
        <pc:spChg chg="mod">
          <ac:chgData name="George Clayton" userId="S::george.clayton@uhbw.nhs.uk::62a8c216-2ebe-4367-b8ce-160a3ce25687" providerId="AD" clId="Web-{0FD4A49E-9576-CF57-CD49-3ED324D86893}" dt="2023-11-01T14:51:03.225" v="477" actId="14100"/>
          <ac:spMkLst>
            <pc:docMk/>
            <pc:sldMk cId="3277330741" sldId="268"/>
            <ac:spMk id="2" creationId="{D3566166-BE50-B691-E509-7695F9DEDFBA}"/>
          </ac:spMkLst>
        </pc:spChg>
        <pc:spChg chg="mod">
          <ac:chgData name="George Clayton" userId="S::george.clayton@uhbw.nhs.uk::62a8c216-2ebe-4367-b8ce-160a3ce25687" providerId="AD" clId="Web-{0FD4A49E-9576-CF57-CD49-3ED324D86893}" dt="2023-11-01T14:53:17.635" v="527" actId="20577"/>
          <ac:spMkLst>
            <pc:docMk/>
            <pc:sldMk cId="3277330741" sldId="268"/>
            <ac:spMk id="3" creationId="{446F3C71-9F65-75E9-F544-4C2E35EFC438}"/>
          </ac:spMkLst>
        </pc:spChg>
        <pc:spChg chg="add del mod">
          <ac:chgData name="George Clayton" userId="S::george.clayton@uhbw.nhs.uk::62a8c216-2ebe-4367-b8ce-160a3ce25687" providerId="AD" clId="Web-{0FD4A49E-9576-CF57-CD49-3ED324D86893}" dt="2023-11-01T15:01:30.275" v="569"/>
          <ac:spMkLst>
            <pc:docMk/>
            <pc:sldMk cId="3277330741" sldId="268"/>
            <ac:spMk id="9" creationId="{DAE800FC-433B-0DE8-F637-BF346B840AC8}"/>
          </ac:spMkLst>
        </pc:spChg>
        <pc:picChg chg="add del">
          <ac:chgData name="George Clayton" userId="S::george.clayton@uhbw.nhs.uk::62a8c216-2ebe-4367-b8ce-160a3ce25687" providerId="AD" clId="Web-{0FD4A49E-9576-CF57-CD49-3ED324D86893}" dt="2023-11-01T15:03:00.793" v="605"/>
          <ac:picMkLst>
            <pc:docMk/>
            <pc:sldMk cId="3277330741" sldId="268"/>
            <ac:picMk id="5" creationId="{21FEFAA9-37D2-1D8D-A54F-59FDADB406A6}"/>
          </ac:picMkLst>
        </pc:picChg>
        <pc:picChg chg="add">
          <ac:chgData name="George Clayton" userId="S::george.clayton@uhbw.nhs.uk::62a8c216-2ebe-4367-b8ce-160a3ce25687" providerId="AD" clId="Web-{0FD4A49E-9576-CF57-CD49-3ED324D86893}" dt="2023-11-01T14:51:16.319" v="480"/>
          <ac:picMkLst>
            <pc:docMk/>
            <pc:sldMk cId="3277330741" sldId="268"/>
            <ac:picMk id="7" creationId="{A7E44214-6C06-3C3C-954D-1912A1649351}"/>
          </ac:picMkLst>
        </pc:picChg>
        <pc:picChg chg="add del mod">
          <ac:chgData name="George Clayton" userId="S::george.clayton@uhbw.nhs.uk::62a8c216-2ebe-4367-b8ce-160a3ce25687" providerId="AD" clId="Web-{0FD4A49E-9576-CF57-CD49-3ED324D86893}" dt="2023-11-01T15:01:19.275" v="565"/>
          <ac:picMkLst>
            <pc:docMk/>
            <pc:sldMk cId="3277330741" sldId="268"/>
            <ac:picMk id="8" creationId="{FBFB76E1-5592-598B-ED99-6BB0B2325372}"/>
          </ac:picMkLst>
        </pc:picChg>
        <pc:picChg chg="add">
          <ac:chgData name="George Clayton" userId="S::george.clayton@uhbw.nhs.uk::62a8c216-2ebe-4367-b8ce-160a3ce25687" providerId="AD" clId="Web-{0FD4A49E-9576-CF57-CD49-3ED324D86893}" dt="2023-11-01T15:03:01.168" v="606"/>
          <ac:picMkLst>
            <pc:docMk/>
            <pc:sldMk cId="3277330741" sldId="268"/>
            <ac:picMk id="11" creationId="{677D30E0-EBE3-72C1-D9E6-E5018A1EA4BC}"/>
          </ac:picMkLst>
        </pc:picChg>
        <pc:picChg chg="add del mod">
          <ac:chgData name="George Clayton" userId="S::george.clayton@uhbw.nhs.uk::62a8c216-2ebe-4367-b8ce-160a3ce25687" providerId="AD" clId="Web-{0FD4A49E-9576-CF57-CD49-3ED324D86893}" dt="2023-11-01T15:03:45.404" v="613"/>
          <ac:picMkLst>
            <pc:docMk/>
            <pc:sldMk cId="3277330741" sldId="268"/>
            <ac:picMk id="12" creationId="{616F354F-2EB1-CFB5-86AE-607281622786}"/>
          </ac:picMkLst>
        </pc:picChg>
        <pc:picChg chg="add mod">
          <ac:chgData name="George Clayton" userId="S::george.clayton@uhbw.nhs.uk::62a8c216-2ebe-4367-b8ce-160a3ce25687" providerId="AD" clId="Web-{0FD4A49E-9576-CF57-CD49-3ED324D86893}" dt="2023-11-01T15:03:52.389" v="616" actId="1076"/>
          <ac:picMkLst>
            <pc:docMk/>
            <pc:sldMk cId="3277330741" sldId="268"/>
            <ac:picMk id="13" creationId="{F46B7D8D-F8AB-5C48-8B0D-7F6A1A5FAC1B}"/>
          </ac:picMkLst>
        </pc:picChg>
      </pc:sldChg>
      <pc:sldChg chg="addSp delSp modSp new">
        <pc:chgData name="George Clayton" userId="S::george.clayton@uhbw.nhs.uk::62a8c216-2ebe-4367-b8ce-160a3ce25687" providerId="AD" clId="Web-{0FD4A49E-9576-CF57-CD49-3ED324D86893}" dt="2023-11-01T15:02:34.027" v="598" actId="14100"/>
        <pc:sldMkLst>
          <pc:docMk/>
          <pc:sldMk cId="2426060707" sldId="269"/>
        </pc:sldMkLst>
        <pc:spChg chg="mod">
          <ac:chgData name="George Clayton" userId="S::george.clayton@uhbw.nhs.uk::62a8c216-2ebe-4367-b8ce-160a3ce25687" providerId="AD" clId="Web-{0FD4A49E-9576-CF57-CD49-3ED324D86893}" dt="2023-11-01T15:02:07.635" v="590" actId="14100"/>
          <ac:spMkLst>
            <pc:docMk/>
            <pc:sldMk cId="2426060707" sldId="269"/>
            <ac:spMk id="2" creationId="{6EB1A140-14CA-A413-20BE-3D3ACBCBAA20}"/>
          </ac:spMkLst>
        </pc:spChg>
        <pc:spChg chg="del">
          <ac:chgData name="George Clayton" userId="S::george.clayton@uhbw.nhs.uk::62a8c216-2ebe-4367-b8ce-160a3ce25687" providerId="AD" clId="Web-{0FD4A49E-9576-CF57-CD49-3ED324D86893}" dt="2023-11-01T15:01:22.181" v="566"/>
          <ac:spMkLst>
            <pc:docMk/>
            <pc:sldMk cId="2426060707" sldId="269"/>
            <ac:spMk id="3" creationId="{E2368037-A2AB-DE62-5238-9F31B967309D}"/>
          </ac:spMkLst>
        </pc:spChg>
        <pc:spChg chg="add mod">
          <ac:chgData name="George Clayton" userId="S::george.clayton@uhbw.nhs.uk::62a8c216-2ebe-4367-b8ce-160a3ce25687" providerId="AD" clId="Web-{0FD4A49E-9576-CF57-CD49-3ED324D86893}" dt="2023-11-01T15:01:37.510" v="572" actId="14100"/>
          <ac:spMkLst>
            <pc:docMk/>
            <pc:sldMk cId="2426060707" sldId="269"/>
            <ac:spMk id="5" creationId="{2683D9AA-3EA9-98A2-9FDB-115437F6B3D6}"/>
          </ac:spMkLst>
        </pc:spChg>
        <pc:picChg chg="add mod">
          <ac:chgData name="George Clayton" userId="S::george.clayton@uhbw.nhs.uk::62a8c216-2ebe-4367-b8ce-160a3ce25687" providerId="AD" clId="Web-{0FD4A49E-9576-CF57-CD49-3ED324D86893}" dt="2023-11-01T15:02:13.057" v="593" actId="1076"/>
          <ac:picMkLst>
            <pc:docMk/>
            <pc:sldMk cId="2426060707" sldId="269"/>
            <ac:picMk id="4" creationId="{A8C94793-957A-65FB-0222-5D7332306B75}"/>
          </ac:picMkLst>
        </pc:picChg>
        <pc:picChg chg="add">
          <ac:chgData name="George Clayton" userId="S::george.clayton@uhbw.nhs.uk::62a8c216-2ebe-4367-b8ce-160a3ce25687" providerId="AD" clId="Web-{0FD4A49E-9576-CF57-CD49-3ED324D86893}" dt="2023-11-01T15:02:20.964" v="594"/>
          <ac:picMkLst>
            <pc:docMk/>
            <pc:sldMk cId="2426060707" sldId="269"/>
            <ac:picMk id="7" creationId="{5A37E2CA-0258-DC3D-E6B0-3F8FB18E1C7A}"/>
          </ac:picMkLst>
        </pc:picChg>
        <pc:picChg chg="add mod">
          <ac:chgData name="George Clayton" userId="S::george.clayton@uhbw.nhs.uk::62a8c216-2ebe-4367-b8ce-160a3ce25687" providerId="AD" clId="Web-{0FD4A49E-9576-CF57-CD49-3ED324D86893}" dt="2023-11-01T15:02:34.027" v="598" actId="14100"/>
          <ac:picMkLst>
            <pc:docMk/>
            <pc:sldMk cId="2426060707" sldId="269"/>
            <ac:picMk id="9" creationId="{A6983BCC-08C9-4DEA-2448-D530BF198989}"/>
          </ac:picMkLst>
        </pc:picChg>
      </pc:sldChg>
      <pc:sldChg chg="addSp modSp new">
        <pc:chgData name="George Clayton" userId="S::george.clayton@uhbw.nhs.uk::62a8c216-2ebe-4367-b8ce-160a3ce25687" providerId="AD" clId="Web-{0FD4A49E-9576-CF57-CD49-3ED324D86893}" dt="2023-11-01T15:05:40.392" v="643" actId="14100"/>
        <pc:sldMkLst>
          <pc:docMk/>
          <pc:sldMk cId="1101898056" sldId="270"/>
        </pc:sldMkLst>
        <pc:spChg chg="mod">
          <ac:chgData name="George Clayton" userId="S::george.clayton@uhbw.nhs.uk::62a8c216-2ebe-4367-b8ce-160a3ce25687" providerId="AD" clId="Web-{0FD4A49E-9576-CF57-CD49-3ED324D86893}" dt="2023-11-01T15:05:40.392" v="643" actId="14100"/>
          <ac:spMkLst>
            <pc:docMk/>
            <pc:sldMk cId="1101898056" sldId="270"/>
            <ac:spMk id="2" creationId="{933551F5-E014-7B4E-E87C-33BF5DF596CA}"/>
          </ac:spMkLst>
        </pc:spChg>
        <pc:picChg chg="add">
          <ac:chgData name="George Clayton" userId="S::george.clayton@uhbw.nhs.uk::62a8c216-2ebe-4367-b8ce-160a3ce25687" providerId="AD" clId="Web-{0FD4A49E-9576-CF57-CD49-3ED324D86893}" dt="2023-11-01T15:05:23.735" v="639"/>
          <ac:picMkLst>
            <pc:docMk/>
            <pc:sldMk cId="1101898056" sldId="270"/>
            <ac:picMk id="5" creationId="{B74A1114-C094-77CC-BB26-6BFB1C5A257F}"/>
          </ac:picMkLst>
        </pc:picChg>
        <pc:picChg chg="add">
          <ac:chgData name="George Clayton" userId="S::george.clayton@uhbw.nhs.uk::62a8c216-2ebe-4367-b8ce-160a3ce25687" providerId="AD" clId="Web-{0FD4A49E-9576-CF57-CD49-3ED324D86893}" dt="2023-11-01T15:05:27.782" v="640"/>
          <ac:picMkLst>
            <pc:docMk/>
            <pc:sldMk cId="1101898056" sldId="270"/>
            <ac:picMk id="7" creationId="{4449E036-9FDD-5773-1ED9-B40498847B28}"/>
          </ac:picMkLst>
        </pc:picChg>
      </pc:sldChg>
      <pc:sldChg chg="addSp delSp modSp new ord">
        <pc:chgData name="George Clayton" userId="S::george.clayton@uhbw.nhs.uk::62a8c216-2ebe-4367-b8ce-160a3ce25687" providerId="AD" clId="Web-{0FD4A49E-9576-CF57-CD49-3ED324D86893}" dt="2023-11-01T15:55:43.093" v="783"/>
        <pc:sldMkLst>
          <pc:docMk/>
          <pc:sldMk cId="3939125918" sldId="271"/>
        </pc:sldMkLst>
        <pc:spChg chg="mod">
          <ac:chgData name="George Clayton" userId="S::george.clayton@uhbw.nhs.uk::62a8c216-2ebe-4367-b8ce-160a3ce25687" providerId="AD" clId="Web-{0FD4A49E-9576-CF57-CD49-3ED324D86893}" dt="2023-11-01T15:06:26.081" v="656" actId="20577"/>
          <ac:spMkLst>
            <pc:docMk/>
            <pc:sldMk cId="3939125918" sldId="271"/>
            <ac:spMk id="2" creationId="{C3C819BE-EF33-A875-CFE2-FE54794033AD}"/>
          </ac:spMkLst>
        </pc:spChg>
        <pc:spChg chg="del mod">
          <ac:chgData name="George Clayton" userId="S::george.clayton@uhbw.nhs.uk::62a8c216-2ebe-4367-b8ce-160a3ce25687" providerId="AD" clId="Web-{0FD4A49E-9576-CF57-CD49-3ED324D86893}" dt="2023-11-01T15:06:06.658" v="647"/>
          <ac:spMkLst>
            <pc:docMk/>
            <pc:sldMk cId="3939125918" sldId="271"/>
            <ac:spMk id="3" creationId="{585C79CF-EC66-DADF-4606-97C72D70541D}"/>
          </ac:spMkLst>
        </pc:spChg>
        <pc:spChg chg="add mod">
          <ac:chgData name="George Clayton" userId="S::george.clayton@uhbw.nhs.uk::62a8c216-2ebe-4367-b8ce-160a3ce25687" providerId="AD" clId="Web-{0FD4A49E-9576-CF57-CD49-3ED324D86893}" dt="2023-11-01T15:10:04.915" v="751" actId="20577"/>
          <ac:spMkLst>
            <pc:docMk/>
            <pc:sldMk cId="3939125918" sldId="271"/>
            <ac:spMk id="9" creationId="{CF58BAC2-A96C-5455-7C5C-80D9CC25B0D1}"/>
          </ac:spMkLst>
        </pc:spChg>
        <pc:spChg chg="add del mod">
          <ac:chgData name="George Clayton" userId="S::george.clayton@uhbw.nhs.uk::62a8c216-2ebe-4367-b8ce-160a3ce25687" providerId="AD" clId="Web-{0FD4A49E-9576-CF57-CD49-3ED324D86893}" dt="2023-11-01T15:08:05.021" v="695"/>
          <ac:spMkLst>
            <pc:docMk/>
            <pc:sldMk cId="3939125918" sldId="271"/>
            <ac:spMk id="11" creationId="{5BE0275E-0291-A51D-D752-A729FC761919}"/>
          </ac:spMkLst>
        </pc:spChg>
        <pc:picChg chg="add del mod ord">
          <ac:chgData name="George Clayton" userId="S::george.clayton@uhbw.nhs.uk::62a8c216-2ebe-4367-b8ce-160a3ce25687" providerId="AD" clId="Web-{0FD4A49E-9576-CF57-CD49-3ED324D86893}" dt="2023-11-01T15:07:55.318" v="690"/>
          <ac:picMkLst>
            <pc:docMk/>
            <pc:sldMk cId="3939125918" sldId="271"/>
            <ac:picMk id="4" creationId="{5CC2CE73-B899-4E93-22A2-ACB47A5E1EAB}"/>
          </ac:picMkLst>
        </pc:picChg>
        <pc:picChg chg="add">
          <ac:chgData name="George Clayton" userId="S::george.clayton@uhbw.nhs.uk::62a8c216-2ebe-4367-b8ce-160a3ce25687" providerId="AD" clId="Web-{0FD4A49E-9576-CF57-CD49-3ED324D86893}" dt="2023-11-01T15:06:16.393" v="649"/>
          <ac:picMkLst>
            <pc:docMk/>
            <pc:sldMk cId="3939125918" sldId="271"/>
            <ac:picMk id="6" creationId="{C96D4341-8534-C485-9504-5B8C4C873124}"/>
          </ac:picMkLst>
        </pc:picChg>
        <pc:picChg chg="add">
          <ac:chgData name="George Clayton" userId="S::george.clayton@uhbw.nhs.uk::62a8c216-2ebe-4367-b8ce-160a3ce25687" providerId="AD" clId="Web-{0FD4A49E-9576-CF57-CD49-3ED324D86893}" dt="2023-11-01T15:06:19.987" v="651"/>
          <ac:picMkLst>
            <pc:docMk/>
            <pc:sldMk cId="3939125918" sldId="271"/>
            <ac:picMk id="8" creationId="{5AFEC0E1-ED5E-44F5-D84E-2A965DF1144A}"/>
          </ac:picMkLst>
        </pc:picChg>
        <pc:picChg chg="add del mod ord">
          <ac:chgData name="George Clayton" userId="S::george.clayton@uhbw.nhs.uk::62a8c216-2ebe-4367-b8ce-160a3ce25687" providerId="AD" clId="Web-{0FD4A49E-9576-CF57-CD49-3ED324D86893}" dt="2023-11-01T15:08:00.912" v="694"/>
          <ac:picMkLst>
            <pc:docMk/>
            <pc:sldMk cId="3939125918" sldId="271"/>
            <ac:picMk id="12" creationId="{C15EE7BA-C8CB-6187-2157-AC5928485A1A}"/>
          </ac:picMkLst>
        </pc:picChg>
        <pc:picChg chg="add del mod">
          <ac:chgData name="George Clayton" userId="S::george.clayton@uhbw.nhs.uk::62a8c216-2ebe-4367-b8ce-160a3ce25687" providerId="AD" clId="Web-{0FD4A49E-9576-CF57-CD49-3ED324D86893}" dt="2023-11-01T15:08:08.381" v="698"/>
          <ac:picMkLst>
            <pc:docMk/>
            <pc:sldMk cId="3939125918" sldId="271"/>
            <ac:picMk id="13" creationId="{D770D8D3-C8D8-BA4F-8081-60E93389C3A9}"/>
          </ac:picMkLst>
        </pc:picChg>
        <pc:picChg chg="add del mod">
          <ac:chgData name="George Clayton" userId="S::george.clayton@uhbw.nhs.uk::62a8c216-2ebe-4367-b8ce-160a3ce25687" providerId="AD" clId="Web-{0FD4A49E-9576-CF57-CD49-3ED324D86893}" dt="2023-11-01T15:08:28.553" v="703"/>
          <ac:picMkLst>
            <pc:docMk/>
            <pc:sldMk cId="3939125918" sldId="271"/>
            <ac:picMk id="14" creationId="{A7C1BEF0-6B33-19D0-C43E-F1D95D80183F}"/>
          </ac:picMkLst>
        </pc:picChg>
        <pc:picChg chg="add mod">
          <ac:chgData name="George Clayton" userId="S::george.clayton@uhbw.nhs.uk::62a8c216-2ebe-4367-b8ce-160a3ce25687" providerId="AD" clId="Web-{0FD4A49E-9576-CF57-CD49-3ED324D86893}" dt="2023-11-01T15:08:50.273" v="706" actId="14100"/>
          <ac:picMkLst>
            <pc:docMk/>
            <pc:sldMk cId="3939125918" sldId="271"/>
            <ac:picMk id="15" creationId="{3A156CBC-97DE-4853-084F-B12CF0C6CA4C}"/>
          </ac:picMkLst>
        </pc:picChg>
      </pc:sldChg>
    </pc:docChg>
  </pc:docChgLst>
  <pc:docChgLst>
    <pc:chgData name="Tharun Jose" userId="S::tharun.jose@uhbw.nhs.uk::90df6dbe-1cfa-4a69-bc7d-97336040a54e" providerId="AD" clId="Web-{858F4498-A7B1-D410-8150-4023B0F39020}"/>
    <pc:docChg chg="modSld">
      <pc:chgData name="Tharun Jose" userId="S::tharun.jose@uhbw.nhs.uk::90df6dbe-1cfa-4a69-bc7d-97336040a54e" providerId="AD" clId="Web-{858F4498-A7B1-D410-8150-4023B0F39020}" dt="2023-11-01T16:26:17.170" v="143" actId="14100"/>
      <pc:docMkLst>
        <pc:docMk/>
      </pc:docMkLst>
      <pc:sldChg chg="modSp">
        <pc:chgData name="Tharun Jose" userId="S::tharun.jose@uhbw.nhs.uk::90df6dbe-1cfa-4a69-bc7d-97336040a54e" providerId="AD" clId="Web-{858F4498-A7B1-D410-8150-4023B0F39020}" dt="2023-11-01T15:51:55.034" v="12" actId="20577"/>
        <pc:sldMkLst>
          <pc:docMk/>
          <pc:sldMk cId="109857222" sldId="256"/>
        </pc:sldMkLst>
        <pc:spChg chg="mod">
          <ac:chgData name="Tharun Jose" userId="S::tharun.jose@uhbw.nhs.uk::90df6dbe-1cfa-4a69-bc7d-97336040a54e" providerId="AD" clId="Web-{858F4498-A7B1-D410-8150-4023B0F39020}" dt="2023-11-01T15:51:55.034" v="12" actId="20577"/>
          <ac:spMkLst>
            <pc:docMk/>
            <pc:sldMk cId="109857222" sldId="256"/>
            <ac:spMk id="2" creationId="{00000000-0000-0000-0000-000000000000}"/>
          </ac:spMkLst>
        </pc:spChg>
      </pc:sldChg>
      <pc:sldChg chg="modSp">
        <pc:chgData name="Tharun Jose" userId="S::tharun.jose@uhbw.nhs.uk::90df6dbe-1cfa-4a69-bc7d-97336040a54e" providerId="AD" clId="Web-{858F4498-A7B1-D410-8150-4023B0F39020}" dt="2023-11-01T16:13:06.785" v="125" actId="14100"/>
        <pc:sldMkLst>
          <pc:docMk/>
          <pc:sldMk cId="421070652" sldId="257"/>
        </pc:sldMkLst>
        <pc:spChg chg="mod">
          <ac:chgData name="Tharun Jose" userId="S::tharun.jose@uhbw.nhs.uk::90df6dbe-1cfa-4a69-bc7d-97336040a54e" providerId="AD" clId="Web-{858F4498-A7B1-D410-8150-4023B0F39020}" dt="2023-11-01T15:52:28.488" v="16" actId="1076"/>
          <ac:spMkLst>
            <pc:docMk/>
            <pc:sldMk cId="421070652" sldId="257"/>
            <ac:spMk id="2" creationId="{3028A2DA-3985-B7E7-AF35-3C55B1163397}"/>
          </ac:spMkLst>
        </pc:spChg>
        <pc:spChg chg="mod">
          <ac:chgData name="Tharun Jose" userId="S::tharun.jose@uhbw.nhs.uk::90df6dbe-1cfa-4a69-bc7d-97336040a54e" providerId="AD" clId="Web-{858F4498-A7B1-D410-8150-4023B0F39020}" dt="2023-11-01T16:13:06.785" v="125" actId="14100"/>
          <ac:spMkLst>
            <pc:docMk/>
            <pc:sldMk cId="421070652" sldId="257"/>
            <ac:spMk id="3" creationId="{C5D802B3-7A48-0331-A887-0C6415E27148}"/>
          </ac:spMkLst>
        </pc:spChg>
        <pc:picChg chg="mod">
          <ac:chgData name="Tharun Jose" userId="S::tharun.jose@uhbw.nhs.uk::90df6dbe-1cfa-4a69-bc7d-97336040a54e" providerId="AD" clId="Web-{858F4498-A7B1-D410-8150-4023B0F39020}" dt="2023-11-01T16:07:37.277" v="115" actId="14100"/>
          <ac:picMkLst>
            <pc:docMk/>
            <pc:sldMk cId="421070652" sldId="257"/>
            <ac:picMk id="6" creationId="{3D580219-6827-F1F7-1011-C3BDEC03CB2C}"/>
          </ac:picMkLst>
        </pc:picChg>
      </pc:sldChg>
      <pc:sldChg chg="modSp">
        <pc:chgData name="Tharun Jose" userId="S::tharun.jose@uhbw.nhs.uk::90df6dbe-1cfa-4a69-bc7d-97336040a54e" providerId="AD" clId="Web-{858F4498-A7B1-D410-8150-4023B0F39020}" dt="2023-11-01T16:13:32.270" v="128" actId="1076"/>
        <pc:sldMkLst>
          <pc:docMk/>
          <pc:sldMk cId="2709781683" sldId="261"/>
        </pc:sldMkLst>
        <pc:spChg chg="mod">
          <ac:chgData name="Tharun Jose" userId="S::tharun.jose@uhbw.nhs.uk::90df6dbe-1cfa-4a69-bc7d-97336040a54e" providerId="AD" clId="Web-{858F4498-A7B1-D410-8150-4023B0F39020}" dt="2023-11-01T16:13:26.332" v="127" actId="14100"/>
          <ac:spMkLst>
            <pc:docMk/>
            <pc:sldMk cId="2709781683" sldId="261"/>
            <ac:spMk id="2" creationId="{13FFC1BE-F924-D59D-0EED-23DA07FF5808}"/>
          </ac:spMkLst>
        </pc:spChg>
        <pc:spChg chg="mod">
          <ac:chgData name="Tharun Jose" userId="S::tharun.jose@uhbw.nhs.uk::90df6dbe-1cfa-4a69-bc7d-97336040a54e" providerId="AD" clId="Web-{858F4498-A7B1-D410-8150-4023B0F39020}" dt="2023-11-01T16:13:32.270" v="128" actId="1076"/>
          <ac:spMkLst>
            <pc:docMk/>
            <pc:sldMk cId="2709781683" sldId="261"/>
            <ac:spMk id="3" creationId="{EC860E30-A698-586C-84EA-F0019FA0320B}"/>
          </ac:spMkLst>
        </pc:spChg>
      </pc:sldChg>
      <pc:sldChg chg="modSp">
        <pc:chgData name="Tharun Jose" userId="S::tharun.jose@uhbw.nhs.uk::90df6dbe-1cfa-4a69-bc7d-97336040a54e" providerId="AD" clId="Web-{858F4498-A7B1-D410-8150-4023B0F39020}" dt="2023-11-01T16:26:17.170" v="143" actId="14100"/>
        <pc:sldMkLst>
          <pc:docMk/>
          <pc:sldMk cId="2426060707" sldId="269"/>
        </pc:sldMkLst>
        <pc:spChg chg="mod">
          <ac:chgData name="Tharun Jose" userId="S::tharun.jose@uhbw.nhs.uk::90df6dbe-1cfa-4a69-bc7d-97336040a54e" providerId="AD" clId="Web-{858F4498-A7B1-D410-8150-4023B0F39020}" dt="2023-11-01T16:26:17.170" v="143" actId="14100"/>
          <ac:spMkLst>
            <pc:docMk/>
            <pc:sldMk cId="2426060707" sldId="269"/>
            <ac:spMk id="5" creationId="{2683D9AA-3EA9-98A2-9FDB-115437F6B3D6}"/>
          </ac:spMkLst>
        </pc:spChg>
        <pc:picChg chg="mod">
          <ac:chgData name="Tharun Jose" userId="S::tharun.jose@uhbw.nhs.uk::90df6dbe-1cfa-4a69-bc7d-97336040a54e" providerId="AD" clId="Web-{858F4498-A7B1-D410-8150-4023B0F39020}" dt="2023-11-01T16:25:46.841" v="138" actId="14100"/>
          <ac:picMkLst>
            <pc:docMk/>
            <pc:sldMk cId="2426060707" sldId="269"/>
            <ac:picMk id="4" creationId="{A8C94793-957A-65FB-0222-5D7332306B75}"/>
          </ac:picMkLst>
        </pc:picChg>
      </pc:sldChg>
      <pc:sldChg chg="modSp">
        <pc:chgData name="Tharun Jose" userId="S::tharun.jose@uhbw.nhs.uk::90df6dbe-1cfa-4a69-bc7d-97336040a54e" providerId="AD" clId="Web-{858F4498-A7B1-D410-8150-4023B0F39020}" dt="2023-11-01T16:24:42.542" v="136" actId="20577"/>
        <pc:sldMkLst>
          <pc:docMk/>
          <pc:sldMk cId="1101898056" sldId="270"/>
        </pc:sldMkLst>
        <pc:spChg chg="mod">
          <ac:chgData name="Tharun Jose" userId="S::tharun.jose@uhbw.nhs.uk::90df6dbe-1cfa-4a69-bc7d-97336040a54e" providerId="AD" clId="Web-{858F4498-A7B1-D410-8150-4023B0F39020}" dt="2023-11-01T16:24:42.542" v="136" actId="20577"/>
          <ac:spMkLst>
            <pc:docMk/>
            <pc:sldMk cId="1101898056" sldId="270"/>
            <ac:spMk id="3" creationId="{C0DC2FC1-52C4-4A00-7153-B5E53C068BDE}"/>
          </ac:spMkLst>
        </pc:spChg>
      </pc:sldChg>
    </pc:docChg>
  </pc:docChgLst>
  <pc:docChgLst>
    <pc:chgData name="George Clayton" userId="S::george.clayton@uhbw.nhs.uk::62a8c216-2ebe-4367-b8ce-160a3ce25687" providerId="AD" clId="Web-{B1A5D86A-BED0-8F3E-F845-3921B9598B42}"/>
    <pc:docChg chg="modSld">
      <pc:chgData name="George Clayton" userId="S::george.clayton@uhbw.nhs.uk::62a8c216-2ebe-4367-b8ce-160a3ce25687" providerId="AD" clId="Web-{B1A5D86A-BED0-8F3E-F845-3921B9598B42}" dt="2023-10-31T15:47:02.946" v="1" actId="1076"/>
      <pc:docMkLst>
        <pc:docMk/>
      </pc:docMkLst>
      <pc:sldChg chg="modSp">
        <pc:chgData name="George Clayton" userId="S::george.clayton@uhbw.nhs.uk::62a8c216-2ebe-4367-b8ce-160a3ce25687" providerId="AD" clId="Web-{B1A5D86A-BED0-8F3E-F845-3921B9598B42}" dt="2023-10-31T15:47:02.946" v="1" actId="1076"/>
        <pc:sldMkLst>
          <pc:docMk/>
          <pc:sldMk cId="1516958443" sldId="262"/>
        </pc:sldMkLst>
        <pc:spChg chg="mod">
          <ac:chgData name="George Clayton" userId="S::george.clayton@uhbw.nhs.uk::62a8c216-2ebe-4367-b8ce-160a3ce25687" providerId="AD" clId="Web-{B1A5D86A-BED0-8F3E-F845-3921B9598B42}" dt="2023-10-31T15:47:02.946" v="1" actId="1076"/>
          <ac:spMkLst>
            <pc:docMk/>
            <pc:sldMk cId="1516958443" sldId="262"/>
            <ac:spMk id="7" creationId="{D6FF7E4B-9CAE-3B69-ED62-172FB20AD5BE}"/>
          </ac:spMkLst>
        </pc:spChg>
        <pc:spChg chg="mod">
          <ac:chgData name="George Clayton" userId="S::george.clayton@uhbw.nhs.uk::62a8c216-2ebe-4367-b8ce-160a3ce25687" providerId="AD" clId="Web-{B1A5D86A-BED0-8F3E-F845-3921B9598B42}" dt="2023-10-31T15:47:01.399" v="0" actId="1076"/>
          <ac:spMkLst>
            <pc:docMk/>
            <pc:sldMk cId="1516958443" sldId="262"/>
            <ac:spMk id="8" creationId="{FAFBBBCF-BF30-5801-5359-0B0450B15D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3D0EC-763D-46E1-B079-83B4D809B4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80819B-D40D-4263-9F84-8A0F5B8EC5A1}">
      <dgm:prSet/>
      <dgm:spPr/>
      <dgm:t>
        <a:bodyPr/>
        <a:lstStyle/>
        <a:p>
          <a:r>
            <a:rPr lang="en-GB"/>
            <a:t>Things to Note:</a:t>
          </a:r>
          <a:endParaRPr lang="en-US"/>
        </a:p>
      </dgm:t>
    </dgm:pt>
    <dgm:pt modelId="{AF98828F-EFD6-48B6-BC04-2804070029BB}" type="parTrans" cxnId="{F973DA2F-F287-472E-8730-21680D2B9342}">
      <dgm:prSet/>
      <dgm:spPr/>
      <dgm:t>
        <a:bodyPr/>
        <a:lstStyle/>
        <a:p>
          <a:endParaRPr lang="en-US"/>
        </a:p>
      </dgm:t>
    </dgm:pt>
    <dgm:pt modelId="{FA304B10-484D-4879-941F-A5AF7C7BFC66}" type="sibTrans" cxnId="{F973DA2F-F287-472E-8730-21680D2B9342}">
      <dgm:prSet/>
      <dgm:spPr/>
      <dgm:t>
        <a:bodyPr/>
        <a:lstStyle/>
        <a:p>
          <a:endParaRPr lang="en-US"/>
        </a:p>
      </dgm:t>
    </dgm:pt>
    <dgm:pt modelId="{938B83E0-B39C-4D86-84EE-C86125168785}">
      <dgm:prSet/>
      <dgm:spPr/>
      <dgm:t>
        <a:bodyPr/>
        <a:lstStyle/>
        <a:p>
          <a:r>
            <a:rPr lang="en-GB"/>
            <a:t>Often you may be driving alongside traffic, please stay vigilant and always paying attention.</a:t>
          </a:r>
          <a:endParaRPr lang="en-US"/>
        </a:p>
      </dgm:t>
    </dgm:pt>
    <dgm:pt modelId="{56C72607-1B8C-46ED-9F7E-67CA0BB8F5C2}" type="parTrans" cxnId="{72A61473-D74B-48FF-91ED-FDFADB4418CB}">
      <dgm:prSet/>
      <dgm:spPr/>
      <dgm:t>
        <a:bodyPr/>
        <a:lstStyle/>
        <a:p>
          <a:endParaRPr lang="en-US"/>
        </a:p>
      </dgm:t>
    </dgm:pt>
    <dgm:pt modelId="{FB0220F6-02A2-411F-A602-7A6E3DA0776F}" type="sibTrans" cxnId="{72A61473-D74B-48FF-91ED-FDFADB4418CB}">
      <dgm:prSet/>
      <dgm:spPr/>
      <dgm:t>
        <a:bodyPr/>
        <a:lstStyle/>
        <a:p>
          <a:endParaRPr lang="en-US"/>
        </a:p>
      </dgm:t>
    </dgm:pt>
    <dgm:pt modelId="{ACABD202-FB74-4E5F-9158-841B55AC0854}">
      <dgm:prSet/>
      <dgm:spPr/>
      <dgm:t>
        <a:bodyPr/>
        <a:lstStyle/>
        <a:p>
          <a:r>
            <a:rPr lang="en-GB" dirty="0"/>
            <a:t>You will be banned from using Tier services if you are caught drinking an operating a scooter or </a:t>
          </a:r>
          <a:r>
            <a:rPr lang="en-GB" dirty="0" err="1"/>
            <a:t>passengering</a:t>
          </a:r>
          <a:r>
            <a:rPr lang="en-GB" dirty="0"/>
            <a:t> another person on the back of your </a:t>
          </a:r>
          <a:r>
            <a:rPr lang="en-GB" dirty="0" smtClean="0"/>
            <a:t>scooter.</a:t>
          </a:r>
          <a:r>
            <a:rPr lang="en-GB" dirty="0"/>
            <a:t> </a:t>
          </a:r>
          <a:endParaRPr lang="en-US" dirty="0"/>
        </a:p>
      </dgm:t>
    </dgm:pt>
    <dgm:pt modelId="{6110D734-1919-4DCC-B358-E6AED0974E7C}" type="parTrans" cxnId="{F1C6A8F5-A0F4-4FD8-AFE8-2900D9898BFD}">
      <dgm:prSet/>
      <dgm:spPr/>
      <dgm:t>
        <a:bodyPr/>
        <a:lstStyle/>
        <a:p>
          <a:endParaRPr lang="en-US"/>
        </a:p>
      </dgm:t>
    </dgm:pt>
    <dgm:pt modelId="{9B1349A2-22AD-44D5-A5DF-85577FC3F031}" type="sibTrans" cxnId="{F1C6A8F5-A0F4-4FD8-AFE8-2900D9898BFD}">
      <dgm:prSet/>
      <dgm:spPr/>
      <dgm:t>
        <a:bodyPr/>
        <a:lstStyle/>
        <a:p>
          <a:endParaRPr lang="en-US"/>
        </a:p>
      </dgm:t>
    </dgm:pt>
    <dgm:pt modelId="{80AC66FD-0D9A-418E-AB1B-E4735BFAD767}">
      <dgm:prSet/>
      <dgm:spPr/>
      <dgm:t>
        <a:bodyPr/>
        <a:lstStyle/>
        <a:p>
          <a:r>
            <a:rPr lang="en-GB"/>
            <a:t>Safety equipment like helmets can help protect you should you have an incident </a:t>
          </a:r>
          <a:endParaRPr lang="en-US"/>
        </a:p>
      </dgm:t>
    </dgm:pt>
    <dgm:pt modelId="{28D47EF8-56D4-4A13-8E5A-400DD3BE4668}" type="parTrans" cxnId="{77FBB101-E635-463F-8210-409CD352392F}">
      <dgm:prSet/>
      <dgm:spPr/>
      <dgm:t>
        <a:bodyPr/>
        <a:lstStyle/>
        <a:p>
          <a:endParaRPr lang="en-US"/>
        </a:p>
      </dgm:t>
    </dgm:pt>
    <dgm:pt modelId="{0D873CE7-9773-465B-A6C8-DB21590AE24D}" type="sibTrans" cxnId="{77FBB101-E635-463F-8210-409CD352392F}">
      <dgm:prSet/>
      <dgm:spPr/>
      <dgm:t>
        <a:bodyPr/>
        <a:lstStyle/>
        <a:p>
          <a:endParaRPr lang="en-US"/>
        </a:p>
      </dgm:t>
    </dgm:pt>
    <dgm:pt modelId="{BD25B7B5-8369-406F-B68B-8C014CD9623D}">
      <dgm:prSet/>
      <dgm:spPr/>
      <dgm:t>
        <a:bodyPr/>
        <a:lstStyle/>
        <a:p>
          <a:r>
            <a:rPr lang="en-GB"/>
            <a:t>You will need to have a passport or ID and Bank Account to register </a:t>
          </a:r>
          <a:endParaRPr lang="en-US"/>
        </a:p>
      </dgm:t>
    </dgm:pt>
    <dgm:pt modelId="{2970AC53-FEFF-4654-9836-99DCA4ACD275}" type="parTrans" cxnId="{C3C701A1-A1D4-438C-883B-6B14F3E956FB}">
      <dgm:prSet/>
      <dgm:spPr/>
      <dgm:t>
        <a:bodyPr/>
        <a:lstStyle/>
        <a:p>
          <a:endParaRPr lang="en-US"/>
        </a:p>
      </dgm:t>
    </dgm:pt>
    <dgm:pt modelId="{54F19386-7FE1-4C51-BB96-A0F5A0470BB6}" type="sibTrans" cxnId="{C3C701A1-A1D4-438C-883B-6B14F3E956FB}">
      <dgm:prSet/>
      <dgm:spPr/>
      <dgm:t>
        <a:bodyPr/>
        <a:lstStyle/>
        <a:p>
          <a:endParaRPr lang="en-US"/>
        </a:p>
      </dgm:t>
    </dgm:pt>
    <dgm:pt modelId="{CB9C78BE-8046-4150-A434-1C2833A750B8}" type="pres">
      <dgm:prSet presAssocID="{E803D0EC-763D-46E1-B079-83B4D809B461}" presName="linear" presStyleCnt="0">
        <dgm:presLayoutVars>
          <dgm:animLvl val="lvl"/>
          <dgm:resizeHandles val="exact"/>
        </dgm:presLayoutVars>
      </dgm:prSet>
      <dgm:spPr/>
      <dgm:t>
        <a:bodyPr/>
        <a:lstStyle/>
        <a:p>
          <a:endParaRPr lang="en-GB"/>
        </a:p>
      </dgm:t>
    </dgm:pt>
    <dgm:pt modelId="{266E1165-312E-4FD6-B19E-EB6CBBC7032D}" type="pres">
      <dgm:prSet presAssocID="{FB80819B-D40D-4263-9F84-8A0F5B8EC5A1}" presName="parentText" presStyleLbl="node1" presStyleIdx="0" presStyleCnt="1">
        <dgm:presLayoutVars>
          <dgm:chMax val="0"/>
          <dgm:bulletEnabled val="1"/>
        </dgm:presLayoutVars>
      </dgm:prSet>
      <dgm:spPr/>
      <dgm:t>
        <a:bodyPr/>
        <a:lstStyle/>
        <a:p>
          <a:endParaRPr lang="en-GB"/>
        </a:p>
      </dgm:t>
    </dgm:pt>
    <dgm:pt modelId="{D42C8530-D296-4E46-B716-6649C2C6138D}" type="pres">
      <dgm:prSet presAssocID="{FB80819B-D40D-4263-9F84-8A0F5B8EC5A1}" presName="childText" presStyleLbl="revTx" presStyleIdx="0" presStyleCnt="1">
        <dgm:presLayoutVars>
          <dgm:bulletEnabled val="1"/>
        </dgm:presLayoutVars>
      </dgm:prSet>
      <dgm:spPr/>
      <dgm:t>
        <a:bodyPr/>
        <a:lstStyle/>
        <a:p>
          <a:endParaRPr lang="en-GB"/>
        </a:p>
      </dgm:t>
    </dgm:pt>
  </dgm:ptLst>
  <dgm:cxnLst>
    <dgm:cxn modelId="{B8FB9AD3-A590-429B-8312-C76F322B7D10}" type="presOf" srcId="{ACABD202-FB74-4E5F-9158-841B55AC0854}" destId="{D42C8530-D296-4E46-B716-6649C2C6138D}" srcOrd="0" destOrd="1" presId="urn:microsoft.com/office/officeart/2005/8/layout/vList2"/>
    <dgm:cxn modelId="{15051AA5-B569-4165-BFF7-206FA2679F13}" type="presOf" srcId="{E803D0EC-763D-46E1-B079-83B4D809B461}" destId="{CB9C78BE-8046-4150-A434-1C2833A750B8}" srcOrd="0" destOrd="0" presId="urn:microsoft.com/office/officeart/2005/8/layout/vList2"/>
    <dgm:cxn modelId="{C0994EB4-D3C1-458A-8C7C-09AD12CF9B1F}" type="presOf" srcId="{938B83E0-B39C-4D86-84EE-C86125168785}" destId="{D42C8530-D296-4E46-B716-6649C2C6138D}" srcOrd="0" destOrd="0" presId="urn:microsoft.com/office/officeart/2005/8/layout/vList2"/>
    <dgm:cxn modelId="{72A61473-D74B-48FF-91ED-FDFADB4418CB}" srcId="{FB80819B-D40D-4263-9F84-8A0F5B8EC5A1}" destId="{938B83E0-B39C-4D86-84EE-C86125168785}" srcOrd="0" destOrd="0" parTransId="{56C72607-1B8C-46ED-9F7E-67CA0BB8F5C2}" sibTransId="{FB0220F6-02A2-411F-A602-7A6E3DA0776F}"/>
    <dgm:cxn modelId="{0F995D20-DFFE-4211-8FA4-DD18CBC2B912}" type="presOf" srcId="{BD25B7B5-8369-406F-B68B-8C014CD9623D}" destId="{D42C8530-D296-4E46-B716-6649C2C6138D}" srcOrd="0" destOrd="3" presId="urn:microsoft.com/office/officeart/2005/8/layout/vList2"/>
    <dgm:cxn modelId="{F1C6A8F5-A0F4-4FD8-AFE8-2900D9898BFD}" srcId="{FB80819B-D40D-4263-9F84-8A0F5B8EC5A1}" destId="{ACABD202-FB74-4E5F-9158-841B55AC0854}" srcOrd="1" destOrd="0" parTransId="{6110D734-1919-4DCC-B358-E6AED0974E7C}" sibTransId="{9B1349A2-22AD-44D5-A5DF-85577FC3F031}"/>
    <dgm:cxn modelId="{C3C701A1-A1D4-438C-883B-6B14F3E956FB}" srcId="{FB80819B-D40D-4263-9F84-8A0F5B8EC5A1}" destId="{BD25B7B5-8369-406F-B68B-8C014CD9623D}" srcOrd="3" destOrd="0" parTransId="{2970AC53-FEFF-4654-9836-99DCA4ACD275}" sibTransId="{54F19386-7FE1-4C51-BB96-A0F5A0470BB6}"/>
    <dgm:cxn modelId="{0DFFE974-7EEB-4EA2-97C9-8EF0C6B74CEC}" type="presOf" srcId="{80AC66FD-0D9A-418E-AB1B-E4735BFAD767}" destId="{D42C8530-D296-4E46-B716-6649C2C6138D}" srcOrd="0" destOrd="2" presId="urn:microsoft.com/office/officeart/2005/8/layout/vList2"/>
    <dgm:cxn modelId="{08DDD736-7BDC-4D4D-B5E5-11AD21D17642}" type="presOf" srcId="{FB80819B-D40D-4263-9F84-8A0F5B8EC5A1}" destId="{266E1165-312E-4FD6-B19E-EB6CBBC7032D}" srcOrd="0" destOrd="0" presId="urn:microsoft.com/office/officeart/2005/8/layout/vList2"/>
    <dgm:cxn modelId="{F973DA2F-F287-472E-8730-21680D2B9342}" srcId="{E803D0EC-763D-46E1-B079-83B4D809B461}" destId="{FB80819B-D40D-4263-9F84-8A0F5B8EC5A1}" srcOrd="0" destOrd="0" parTransId="{AF98828F-EFD6-48B6-BC04-2804070029BB}" sibTransId="{FA304B10-484D-4879-941F-A5AF7C7BFC66}"/>
    <dgm:cxn modelId="{77FBB101-E635-463F-8210-409CD352392F}" srcId="{FB80819B-D40D-4263-9F84-8A0F5B8EC5A1}" destId="{80AC66FD-0D9A-418E-AB1B-E4735BFAD767}" srcOrd="2" destOrd="0" parTransId="{28D47EF8-56D4-4A13-8E5A-400DD3BE4668}" sibTransId="{0D873CE7-9773-465B-A6C8-DB21590AE24D}"/>
    <dgm:cxn modelId="{D2FE6D49-88FE-459E-820E-514A7BA324A4}" type="presParOf" srcId="{CB9C78BE-8046-4150-A434-1C2833A750B8}" destId="{266E1165-312E-4FD6-B19E-EB6CBBC7032D}" srcOrd="0" destOrd="0" presId="urn:microsoft.com/office/officeart/2005/8/layout/vList2"/>
    <dgm:cxn modelId="{9DC17FC5-0618-400C-B751-4F845D51BB89}" type="presParOf" srcId="{CB9C78BE-8046-4150-A434-1C2833A750B8}" destId="{D42C8530-D296-4E46-B716-6649C2C6138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9E43F-EE75-42F2-B9B6-7F297595C9C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7F43600F-93A5-4E21-A175-6E796E249063}">
      <dgm:prSet phldrT="[Text]" phldr="0"/>
      <dgm:spPr/>
      <dgm:t>
        <a:bodyPr/>
        <a:lstStyle/>
        <a:p>
          <a:pPr rtl="0"/>
          <a:r>
            <a:rPr lang="en-GB">
              <a:latin typeface="Calibri Light" panose="020F0302020204030204"/>
            </a:rPr>
            <a:t>Find a Car</a:t>
          </a:r>
          <a:endParaRPr lang="en-GB"/>
        </a:p>
      </dgm:t>
    </dgm:pt>
    <dgm:pt modelId="{94227B8A-1C49-4C15-B73A-9B94160AED65}" type="parTrans" cxnId="{D8497D16-9D67-45F0-B33A-3F6E1FE6743A}">
      <dgm:prSet/>
      <dgm:spPr/>
      <dgm:t>
        <a:bodyPr/>
        <a:lstStyle/>
        <a:p>
          <a:endParaRPr lang="en-GB"/>
        </a:p>
      </dgm:t>
    </dgm:pt>
    <dgm:pt modelId="{B9050E51-F8C0-461E-91A6-8497546024E6}" type="sibTrans" cxnId="{D8497D16-9D67-45F0-B33A-3F6E1FE6743A}">
      <dgm:prSet/>
      <dgm:spPr/>
      <dgm:t>
        <a:bodyPr/>
        <a:lstStyle/>
        <a:p>
          <a:endParaRPr lang="en-GB"/>
        </a:p>
      </dgm:t>
    </dgm:pt>
    <dgm:pt modelId="{F89F3D02-4C56-48D6-ADA9-E4612EACBBAC}">
      <dgm:prSet phldrT="[Text]" phldr="0"/>
      <dgm:spPr/>
      <dgm:t>
        <a:bodyPr/>
        <a:lstStyle/>
        <a:p>
          <a:pPr rtl="0"/>
          <a:r>
            <a:rPr lang="en-GB">
              <a:latin typeface="Calibri Light" panose="020F0302020204030204"/>
            </a:rPr>
            <a:t>Check for Insurance Quotes</a:t>
          </a:r>
          <a:endParaRPr lang="en-GB"/>
        </a:p>
      </dgm:t>
    </dgm:pt>
    <dgm:pt modelId="{01DD19CA-F001-48E1-9B24-0A9B4CEABA30}" type="parTrans" cxnId="{909379B7-BC67-4175-9FF1-52D19D8EB7D0}">
      <dgm:prSet/>
      <dgm:spPr/>
      <dgm:t>
        <a:bodyPr/>
        <a:lstStyle/>
        <a:p>
          <a:endParaRPr lang="en-GB"/>
        </a:p>
      </dgm:t>
    </dgm:pt>
    <dgm:pt modelId="{27838E6F-2F4B-4BB7-8671-667E24FE6EF4}" type="sibTrans" cxnId="{909379B7-BC67-4175-9FF1-52D19D8EB7D0}">
      <dgm:prSet/>
      <dgm:spPr/>
      <dgm:t>
        <a:bodyPr/>
        <a:lstStyle/>
        <a:p>
          <a:endParaRPr lang="en-GB"/>
        </a:p>
      </dgm:t>
    </dgm:pt>
    <dgm:pt modelId="{DFF00357-46BA-4B41-B83A-B7CA9E755218}">
      <dgm:prSet phldrT="[Text]" phldr="0"/>
      <dgm:spPr/>
      <dgm:t>
        <a:bodyPr/>
        <a:lstStyle/>
        <a:p>
          <a:pPr rtl="0"/>
          <a:r>
            <a:rPr lang="en-GB">
              <a:latin typeface="Calibri Light" panose="020F0302020204030204"/>
            </a:rPr>
            <a:t>MOT &amp; Tax</a:t>
          </a:r>
          <a:endParaRPr lang="en-GB"/>
        </a:p>
      </dgm:t>
    </dgm:pt>
    <dgm:pt modelId="{F15E579F-58DD-4A43-9FA2-8CB3B1576C40}" type="parTrans" cxnId="{7C28F6AE-B3EE-4336-8023-740AB5CA60E4}">
      <dgm:prSet/>
      <dgm:spPr/>
      <dgm:t>
        <a:bodyPr/>
        <a:lstStyle/>
        <a:p>
          <a:endParaRPr lang="en-GB"/>
        </a:p>
      </dgm:t>
    </dgm:pt>
    <dgm:pt modelId="{223C4804-EB48-4D46-AD0D-781952E966C8}" type="sibTrans" cxnId="{7C28F6AE-B3EE-4336-8023-740AB5CA60E4}">
      <dgm:prSet/>
      <dgm:spPr/>
      <dgm:t>
        <a:bodyPr/>
        <a:lstStyle/>
        <a:p>
          <a:endParaRPr lang="en-GB"/>
        </a:p>
      </dgm:t>
    </dgm:pt>
    <dgm:pt modelId="{A2F1B093-B94B-439C-A34E-3B78EFC74FA6}">
      <dgm:prSet phldrT="[Text]" phldr="0"/>
      <dgm:spPr/>
      <dgm:t>
        <a:bodyPr/>
        <a:lstStyle/>
        <a:p>
          <a:pPr rtl="0"/>
          <a:r>
            <a:rPr lang="en-GB">
              <a:latin typeface="Calibri Light" panose="020F0302020204030204"/>
            </a:rPr>
            <a:t>Change V5 Owner name</a:t>
          </a:r>
          <a:endParaRPr lang="en-GB"/>
        </a:p>
      </dgm:t>
    </dgm:pt>
    <dgm:pt modelId="{9470939F-E0E7-49C8-AE72-44EAA123260B}" type="parTrans" cxnId="{178AD168-B43E-44BF-87FA-1B5176416644}">
      <dgm:prSet/>
      <dgm:spPr/>
      <dgm:t>
        <a:bodyPr/>
        <a:lstStyle/>
        <a:p>
          <a:endParaRPr lang="en-GB"/>
        </a:p>
      </dgm:t>
    </dgm:pt>
    <dgm:pt modelId="{8E07B26B-BCF7-467A-970B-69B7D1B97830}" type="sibTrans" cxnId="{178AD168-B43E-44BF-87FA-1B5176416644}">
      <dgm:prSet/>
      <dgm:spPr/>
      <dgm:t>
        <a:bodyPr/>
        <a:lstStyle/>
        <a:p>
          <a:endParaRPr lang="en-GB"/>
        </a:p>
      </dgm:t>
    </dgm:pt>
    <dgm:pt modelId="{8470599E-2783-48C0-9B11-E0E9B63A2780}" type="pres">
      <dgm:prSet presAssocID="{52F9E43F-EE75-42F2-B9B6-7F297595C9C1}" presName="Name0" presStyleCnt="0">
        <dgm:presLayoutVars>
          <dgm:dir/>
          <dgm:resizeHandles val="exact"/>
        </dgm:presLayoutVars>
      </dgm:prSet>
      <dgm:spPr/>
      <dgm:t>
        <a:bodyPr/>
        <a:lstStyle/>
        <a:p>
          <a:endParaRPr lang="en-GB"/>
        </a:p>
      </dgm:t>
    </dgm:pt>
    <dgm:pt modelId="{F8B84C44-51A4-4890-BFB6-C336ACF596FD}" type="pres">
      <dgm:prSet presAssocID="{7F43600F-93A5-4E21-A175-6E796E249063}" presName="node" presStyleLbl="node1" presStyleIdx="0" presStyleCnt="4">
        <dgm:presLayoutVars>
          <dgm:bulletEnabled val="1"/>
        </dgm:presLayoutVars>
      </dgm:prSet>
      <dgm:spPr/>
      <dgm:t>
        <a:bodyPr/>
        <a:lstStyle/>
        <a:p>
          <a:endParaRPr lang="en-GB"/>
        </a:p>
      </dgm:t>
    </dgm:pt>
    <dgm:pt modelId="{A7C59202-A731-4794-83A6-52A4BDE9A0D5}" type="pres">
      <dgm:prSet presAssocID="{B9050E51-F8C0-461E-91A6-8497546024E6}" presName="sibTrans" presStyleLbl="sibTrans1D1" presStyleIdx="0" presStyleCnt="3"/>
      <dgm:spPr/>
      <dgm:t>
        <a:bodyPr/>
        <a:lstStyle/>
        <a:p>
          <a:endParaRPr lang="en-GB"/>
        </a:p>
      </dgm:t>
    </dgm:pt>
    <dgm:pt modelId="{954650CB-74F0-4E04-B050-610F0ED16FD6}" type="pres">
      <dgm:prSet presAssocID="{B9050E51-F8C0-461E-91A6-8497546024E6}" presName="connectorText" presStyleLbl="sibTrans1D1" presStyleIdx="0" presStyleCnt="3"/>
      <dgm:spPr/>
      <dgm:t>
        <a:bodyPr/>
        <a:lstStyle/>
        <a:p>
          <a:endParaRPr lang="en-GB"/>
        </a:p>
      </dgm:t>
    </dgm:pt>
    <dgm:pt modelId="{FAAD3222-0E98-4023-8004-EAE2EFABB337}" type="pres">
      <dgm:prSet presAssocID="{F89F3D02-4C56-48D6-ADA9-E4612EACBBAC}" presName="node" presStyleLbl="node1" presStyleIdx="1" presStyleCnt="4">
        <dgm:presLayoutVars>
          <dgm:bulletEnabled val="1"/>
        </dgm:presLayoutVars>
      </dgm:prSet>
      <dgm:spPr/>
      <dgm:t>
        <a:bodyPr/>
        <a:lstStyle/>
        <a:p>
          <a:endParaRPr lang="en-GB"/>
        </a:p>
      </dgm:t>
    </dgm:pt>
    <dgm:pt modelId="{D52E634F-5011-4529-B020-C5126E12F368}" type="pres">
      <dgm:prSet presAssocID="{27838E6F-2F4B-4BB7-8671-667E24FE6EF4}" presName="sibTrans" presStyleLbl="sibTrans1D1" presStyleIdx="1" presStyleCnt="3"/>
      <dgm:spPr/>
      <dgm:t>
        <a:bodyPr/>
        <a:lstStyle/>
        <a:p>
          <a:endParaRPr lang="en-GB"/>
        </a:p>
      </dgm:t>
    </dgm:pt>
    <dgm:pt modelId="{CF94CE10-84D8-4C58-8CA9-872ACA69C490}" type="pres">
      <dgm:prSet presAssocID="{27838E6F-2F4B-4BB7-8671-667E24FE6EF4}" presName="connectorText" presStyleLbl="sibTrans1D1" presStyleIdx="1" presStyleCnt="3"/>
      <dgm:spPr/>
      <dgm:t>
        <a:bodyPr/>
        <a:lstStyle/>
        <a:p>
          <a:endParaRPr lang="en-GB"/>
        </a:p>
      </dgm:t>
    </dgm:pt>
    <dgm:pt modelId="{8A07D5BB-C649-4C5B-87C6-BCDCEF1D71DF}" type="pres">
      <dgm:prSet presAssocID="{DFF00357-46BA-4B41-B83A-B7CA9E755218}" presName="node" presStyleLbl="node1" presStyleIdx="2" presStyleCnt="4">
        <dgm:presLayoutVars>
          <dgm:bulletEnabled val="1"/>
        </dgm:presLayoutVars>
      </dgm:prSet>
      <dgm:spPr/>
      <dgm:t>
        <a:bodyPr/>
        <a:lstStyle/>
        <a:p>
          <a:endParaRPr lang="en-GB"/>
        </a:p>
      </dgm:t>
    </dgm:pt>
    <dgm:pt modelId="{25151DC3-72D9-4F14-8EE4-21E5DBECB5BE}" type="pres">
      <dgm:prSet presAssocID="{223C4804-EB48-4D46-AD0D-781952E966C8}" presName="sibTrans" presStyleLbl="sibTrans1D1" presStyleIdx="2" presStyleCnt="3"/>
      <dgm:spPr/>
      <dgm:t>
        <a:bodyPr/>
        <a:lstStyle/>
        <a:p>
          <a:endParaRPr lang="en-GB"/>
        </a:p>
      </dgm:t>
    </dgm:pt>
    <dgm:pt modelId="{D1E0E7F0-B2C0-4E4A-94DF-234CA3766425}" type="pres">
      <dgm:prSet presAssocID="{223C4804-EB48-4D46-AD0D-781952E966C8}" presName="connectorText" presStyleLbl="sibTrans1D1" presStyleIdx="2" presStyleCnt="3"/>
      <dgm:spPr/>
      <dgm:t>
        <a:bodyPr/>
        <a:lstStyle/>
        <a:p>
          <a:endParaRPr lang="en-GB"/>
        </a:p>
      </dgm:t>
    </dgm:pt>
    <dgm:pt modelId="{A8E8FA16-63C0-4D0A-9B22-C1830559943A}" type="pres">
      <dgm:prSet presAssocID="{A2F1B093-B94B-439C-A34E-3B78EFC74FA6}" presName="node" presStyleLbl="node1" presStyleIdx="3" presStyleCnt="4">
        <dgm:presLayoutVars>
          <dgm:bulletEnabled val="1"/>
        </dgm:presLayoutVars>
      </dgm:prSet>
      <dgm:spPr/>
      <dgm:t>
        <a:bodyPr/>
        <a:lstStyle/>
        <a:p>
          <a:endParaRPr lang="en-GB"/>
        </a:p>
      </dgm:t>
    </dgm:pt>
  </dgm:ptLst>
  <dgm:cxnLst>
    <dgm:cxn modelId="{42BECFE6-790C-41F5-8654-D8A045498835}" type="presOf" srcId="{52F9E43F-EE75-42F2-B9B6-7F297595C9C1}" destId="{8470599E-2783-48C0-9B11-E0E9B63A2780}" srcOrd="0" destOrd="0" presId="urn:microsoft.com/office/officeart/2005/8/layout/bProcess3"/>
    <dgm:cxn modelId="{2965128C-41E9-4283-AF41-2E0DDD304B1C}" type="presOf" srcId="{7F43600F-93A5-4E21-A175-6E796E249063}" destId="{F8B84C44-51A4-4890-BFB6-C336ACF596FD}" srcOrd="0" destOrd="0" presId="urn:microsoft.com/office/officeart/2005/8/layout/bProcess3"/>
    <dgm:cxn modelId="{CF2437FE-17DF-4098-BD0B-69ED38CB0DD0}" type="presOf" srcId="{B9050E51-F8C0-461E-91A6-8497546024E6}" destId="{954650CB-74F0-4E04-B050-610F0ED16FD6}" srcOrd="1" destOrd="0" presId="urn:microsoft.com/office/officeart/2005/8/layout/bProcess3"/>
    <dgm:cxn modelId="{89ADB4D6-E9D6-400E-A952-FCFA9A402C39}" type="presOf" srcId="{DFF00357-46BA-4B41-B83A-B7CA9E755218}" destId="{8A07D5BB-C649-4C5B-87C6-BCDCEF1D71DF}" srcOrd="0" destOrd="0" presId="urn:microsoft.com/office/officeart/2005/8/layout/bProcess3"/>
    <dgm:cxn modelId="{178AD168-B43E-44BF-87FA-1B5176416644}" srcId="{52F9E43F-EE75-42F2-B9B6-7F297595C9C1}" destId="{A2F1B093-B94B-439C-A34E-3B78EFC74FA6}" srcOrd="3" destOrd="0" parTransId="{9470939F-E0E7-49C8-AE72-44EAA123260B}" sibTransId="{8E07B26B-BCF7-467A-970B-69B7D1B97830}"/>
    <dgm:cxn modelId="{7C28F6AE-B3EE-4336-8023-740AB5CA60E4}" srcId="{52F9E43F-EE75-42F2-B9B6-7F297595C9C1}" destId="{DFF00357-46BA-4B41-B83A-B7CA9E755218}" srcOrd="2" destOrd="0" parTransId="{F15E579F-58DD-4A43-9FA2-8CB3B1576C40}" sibTransId="{223C4804-EB48-4D46-AD0D-781952E966C8}"/>
    <dgm:cxn modelId="{A2792FE6-B618-46DE-B53E-BD2BE25602E8}" type="presOf" srcId="{223C4804-EB48-4D46-AD0D-781952E966C8}" destId="{D1E0E7F0-B2C0-4E4A-94DF-234CA3766425}" srcOrd="1" destOrd="0" presId="urn:microsoft.com/office/officeart/2005/8/layout/bProcess3"/>
    <dgm:cxn modelId="{D8497D16-9D67-45F0-B33A-3F6E1FE6743A}" srcId="{52F9E43F-EE75-42F2-B9B6-7F297595C9C1}" destId="{7F43600F-93A5-4E21-A175-6E796E249063}" srcOrd="0" destOrd="0" parTransId="{94227B8A-1C49-4C15-B73A-9B94160AED65}" sibTransId="{B9050E51-F8C0-461E-91A6-8497546024E6}"/>
    <dgm:cxn modelId="{767D4076-21DF-4A4F-BC44-EAED0D834BAF}" type="presOf" srcId="{A2F1B093-B94B-439C-A34E-3B78EFC74FA6}" destId="{A8E8FA16-63C0-4D0A-9B22-C1830559943A}" srcOrd="0" destOrd="0" presId="urn:microsoft.com/office/officeart/2005/8/layout/bProcess3"/>
    <dgm:cxn modelId="{909379B7-BC67-4175-9FF1-52D19D8EB7D0}" srcId="{52F9E43F-EE75-42F2-B9B6-7F297595C9C1}" destId="{F89F3D02-4C56-48D6-ADA9-E4612EACBBAC}" srcOrd="1" destOrd="0" parTransId="{01DD19CA-F001-48E1-9B24-0A9B4CEABA30}" sibTransId="{27838E6F-2F4B-4BB7-8671-667E24FE6EF4}"/>
    <dgm:cxn modelId="{C893C12D-6570-4F58-8865-5BBCB23F1689}" type="presOf" srcId="{27838E6F-2F4B-4BB7-8671-667E24FE6EF4}" destId="{CF94CE10-84D8-4C58-8CA9-872ACA69C490}" srcOrd="1" destOrd="0" presId="urn:microsoft.com/office/officeart/2005/8/layout/bProcess3"/>
    <dgm:cxn modelId="{530C02DF-1668-4285-B7E8-759D6C5D4171}" type="presOf" srcId="{B9050E51-F8C0-461E-91A6-8497546024E6}" destId="{A7C59202-A731-4794-83A6-52A4BDE9A0D5}" srcOrd="0" destOrd="0" presId="urn:microsoft.com/office/officeart/2005/8/layout/bProcess3"/>
    <dgm:cxn modelId="{418411BE-07C8-428F-8FC2-67A830EB0987}" type="presOf" srcId="{F89F3D02-4C56-48D6-ADA9-E4612EACBBAC}" destId="{FAAD3222-0E98-4023-8004-EAE2EFABB337}" srcOrd="0" destOrd="0" presId="urn:microsoft.com/office/officeart/2005/8/layout/bProcess3"/>
    <dgm:cxn modelId="{C131ABB2-D045-40C9-B872-75DF4B9AE4FA}" type="presOf" srcId="{223C4804-EB48-4D46-AD0D-781952E966C8}" destId="{25151DC3-72D9-4F14-8EE4-21E5DBECB5BE}" srcOrd="0" destOrd="0" presId="urn:microsoft.com/office/officeart/2005/8/layout/bProcess3"/>
    <dgm:cxn modelId="{D2B895FA-E517-4FB0-AB10-E27C9C394407}" type="presOf" srcId="{27838E6F-2F4B-4BB7-8671-667E24FE6EF4}" destId="{D52E634F-5011-4529-B020-C5126E12F368}" srcOrd="0" destOrd="0" presId="urn:microsoft.com/office/officeart/2005/8/layout/bProcess3"/>
    <dgm:cxn modelId="{49F8A1F4-F4C2-44D1-AD9D-CB24E49ABA11}" type="presParOf" srcId="{8470599E-2783-48C0-9B11-E0E9B63A2780}" destId="{F8B84C44-51A4-4890-BFB6-C336ACF596FD}" srcOrd="0" destOrd="0" presId="urn:microsoft.com/office/officeart/2005/8/layout/bProcess3"/>
    <dgm:cxn modelId="{51BCB5EC-4914-466C-A87E-A036FD036544}" type="presParOf" srcId="{8470599E-2783-48C0-9B11-E0E9B63A2780}" destId="{A7C59202-A731-4794-83A6-52A4BDE9A0D5}" srcOrd="1" destOrd="0" presId="urn:microsoft.com/office/officeart/2005/8/layout/bProcess3"/>
    <dgm:cxn modelId="{974650C9-D590-47E6-B930-22178794FB7E}" type="presParOf" srcId="{A7C59202-A731-4794-83A6-52A4BDE9A0D5}" destId="{954650CB-74F0-4E04-B050-610F0ED16FD6}" srcOrd="0" destOrd="0" presId="urn:microsoft.com/office/officeart/2005/8/layout/bProcess3"/>
    <dgm:cxn modelId="{8CBF495A-D7E9-4338-A5F0-722FD39D1F5C}" type="presParOf" srcId="{8470599E-2783-48C0-9B11-E0E9B63A2780}" destId="{FAAD3222-0E98-4023-8004-EAE2EFABB337}" srcOrd="2" destOrd="0" presId="urn:microsoft.com/office/officeart/2005/8/layout/bProcess3"/>
    <dgm:cxn modelId="{96659D2D-4526-4857-84F0-FF4518AB5A4D}" type="presParOf" srcId="{8470599E-2783-48C0-9B11-E0E9B63A2780}" destId="{D52E634F-5011-4529-B020-C5126E12F368}" srcOrd="3" destOrd="0" presId="urn:microsoft.com/office/officeart/2005/8/layout/bProcess3"/>
    <dgm:cxn modelId="{D0587941-F3C5-4D38-980E-105EF09171B0}" type="presParOf" srcId="{D52E634F-5011-4529-B020-C5126E12F368}" destId="{CF94CE10-84D8-4C58-8CA9-872ACA69C490}" srcOrd="0" destOrd="0" presId="urn:microsoft.com/office/officeart/2005/8/layout/bProcess3"/>
    <dgm:cxn modelId="{E5B8524F-04A0-4C37-8877-39EB0F1F6E74}" type="presParOf" srcId="{8470599E-2783-48C0-9B11-E0E9B63A2780}" destId="{8A07D5BB-C649-4C5B-87C6-BCDCEF1D71DF}" srcOrd="4" destOrd="0" presId="urn:microsoft.com/office/officeart/2005/8/layout/bProcess3"/>
    <dgm:cxn modelId="{EE0ABE08-0268-4328-9D75-60096F5475AD}" type="presParOf" srcId="{8470599E-2783-48C0-9B11-E0E9B63A2780}" destId="{25151DC3-72D9-4F14-8EE4-21E5DBECB5BE}" srcOrd="5" destOrd="0" presId="urn:microsoft.com/office/officeart/2005/8/layout/bProcess3"/>
    <dgm:cxn modelId="{53C752BD-4E4F-401B-A389-28193CAC19D9}" type="presParOf" srcId="{25151DC3-72D9-4F14-8EE4-21E5DBECB5BE}" destId="{D1E0E7F0-B2C0-4E4A-94DF-234CA3766425}" srcOrd="0" destOrd="0" presId="urn:microsoft.com/office/officeart/2005/8/layout/bProcess3"/>
    <dgm:cxn modelId="{398B7071-D454-4614-9B74-5FA68C779DC7}" type="presParOf" srcId="{8470599E-2783-48C0-9B11-E0E9B63A2780}" destId="{A8E8FA16-63C0-4D0A-9B22-C1830559943A}"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1165-312E-4FD6-B19E-EB6CBBC7032D}">
      <dsp:nvSpPr>
        <dsp:cNvPr id="0" name=""/>
        <dsp:cNvSpPr/>
      </dsp:nvSpPr>
      <dsp:spPr>
        <a:xfrm>
          <a:off x="0" y="53356"/>
          <a:ext cx="10515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kern="1200"/>
            <a:t>Things to Note:</a:t>
          </a:r>
          <a:endParaRPr lang="en-US" sz="3500" kern="1200"/>
        </a:p>
      </dsp:txBody>
      <dsp:txXfrm>
        <a:off x="40980" y="94336"/>
        <a:ext cx="10433640" cy="757514"/>
      </dsp:txXfrm>
    </dsp:sp>
    <dsp:sp modelId="{D42C8530-D296-4E46-B716-6649C2C6138D}">
      <dsp:nvSpPr>
        <dsp:cNvPr id="0" name=""/>
        <dsp:cNvSpPr/>
      </dsp:nvSpPr>
      <dsp:spPr>
        <a:xfrm>
          <a:off x="0" y="892831"/>
          <a:ext cx="10515600" cy="340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a:t>Often you may be driving alongside traffic, please stay vigilant and always paying attention.</a:t>
          </a:r>
          <a:endParaRPr lang="en-US" sz="2700" kern="1200"/>
        </a:p>
        <a:p>
          <a:pPr marL="228600" lvl="1" indent="-228600" algn="l" defTabSz="1200150">
            <a:lnSpc>
              <a:spcPct val="90000"/>
            </a:lnSpc>
            <a:spcBef>
              <a:spcPct val="0"/>
            </a:spcBef>
            <a:spcAft>
              <a:spcPct val="20000"/>
            </a:spcAft>
            <a:buChar char="••"/>
          </a:pPr>
          <a:r>
            <a:rPr lang="en-GB" sz="2700" kern="1200" dirty="0"/>
            <a:t>You will be banned from using Tier services if you are caught drinking an operating a scooter or </a:t>
          </a:r>
          <a:r>
            <a:rPr lang="en-GB" sz="2700" kern="1200" dirty="0" err="1"/>
            <a:t>passengering</a:t>
          </a:r>
          <a:r>
            <a:rPr lang="en-GB" sz="2700" kern="1200" dirty="0"/>
            <a:t> another person on the back of your </a:t>
          </a:r>
          <a:r>
            <a:rPr lang="en-GB" sz="2700" kern="1200" dirty="0" smtClean="0"/>
            <a:t>scooter.</a:t>
          </a:r>
          <a:r>
            <a:rPr lang="en-GB" sz="2700" kern="1200" dirty="0"/>
            <a:t> </a:t>
          </a:r>
          <a:endParaRPr lang="en-US" sz="2700" kern="1200" dirty="0"/>
        </a:p>
        <a:p>
          <a:pPr marL="228600" lvl="1" indent="-228600" algn="l" defTabSz="1200150">
            <a:lnSpc>
              <a:spcPct val="90000"/>
            </a:lnSpc>
            <a:spcBef>
              <a:spcPct val="0"/>
            </a:spcBef>
            <a:spcAft>
              <a:spcPct val="20000"/>
            </a:spcAft>
            <a:buChar char="••"/>
          </a:pPr>
          <a:r>
            <a:rPr lang="en-GB" sz="2700" kern="1200"/>
            <a:t>Safety equipment like helmets can help protect you should you have an incident </a:t>
          </a:r>
          <a:endParaRPr lang="en-US" sz="2700" kern="1200"/>
        </a:p>
        <a:p>
          <a:pPr marL="228600" lvl="1" indent="-228600" algn="l" defTabSz="1200150">
            <a:lnSpc>
              <a:spcPct val="90000"/>
            </a:lnSpc>
            <a:spcBef>
              <a:spcPct val="0"/>
            </a:spcBef>
            <a:spcAft>
              <a:spcPct val="20000"/>
            </a:spcAft>
            <a:buChar char="••"/>
          </a:pPr>
          <a:r>
            <a:rPr lang="en-GB" sz="2700" kern="1200"/>
            <a:t>You will need to have a passport or ID and Bank Account to register </a:t>
          </a:r>
          <a:endParaRPr lang="en-US" sz="2700" kern="1200"/>
        </a:p>
      </dsp:txBody>
      <dsp:txXfrm>
        <a:off x="0" y="892831"/>
        <a:ext cx="10515600" cy="3405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59202-A731-4794-83A6-52A4BDE9A0D5}">
      <dsp:nvSpPr>
        <dsp:cNvPr id="0" name=""/>
        <dsp:cNvSpPr/>
      </dsp:nvSpPr>
      <dsp:spPr>
        <a:xfrm>
          <a:off x="3686118" y="1074686"/>
          <a:ext cx="817224" cy="91440"/>
        </a:xfrm>
        <a:custGeom>
          <a:avLst/>
          <a:gdLst/>
          <a:ahLst/>
          <a:cxnLst/>
          <a:rect l="0" t="0" r="0" b="0"/>
          <a:pathLst>
            <a:path>
              <a:moveTo>
                <a:pt x="0" y="45720"/>
              </a:moveTo>
              <a:lnTo>
                <a:pt x="817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73534" y="1116167"/>
        <a:ext cx="42391" cy="8478"/>
      </dsp:txXfrm>
    </dsp:sp>
    <dsp:sp modelId="{F8B84C44-51A4-4890-BFB6-C336ACF596FD}">
      <dsp:nvSpPr>
        <dsp:cNvPr id="0" name=""/>
        <dsp:cNvSpPr/>
      </dsp:nvSpPr>
      <dsp:spPr>
        <a:xfrm>
          <a:off x="1726" y="14548"/>
          <a:ext cx="3686191" cy="2211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0">
            <a:lnSpc>
              <a:spcPct val="90000"/>
            </a:lnSpc>
            <a:spcBef>
              <a:spcPct val="0"/>
            </a:spcBef>
            <a:spcAft>
              <a:spcPct val="35000"/>
            </a:spcAft>
          </a:pPr>
          <a:r>
            <a:rPr lang="en-GB" sz="3900" kern="1200">
              <a:latin typeface="Calibri Light" panose="020F0302020204030204"/>
            </a:rPr>
            <a:t>Find a Car</a:t>
          </a:r>
          <a:endParaRPr lang="en-GB" sz="3900" kern="1200"/>
        </a:p>
      </dsp:txBody>
      <dsp:txXfrm>
        <a:off x="1726" y="14548"/>
        <a:ext cx="3686191" cy="2211715"/>
      </dsp:txXfrm>
    </dsp:sp>
    <dsp:sp modelId="{D52E634F-5011-4529-B020-C5126E12F368}">
      <dsp:nvSpPr>
        <dsp:cNvPr id="0" name=""/>
        <dsp:cNvSpPr/>
      </dsp:nvSpPr>
      <dsp:spPr>
        <a:xfrm>
          <a:off x="1844822" y="2224463"/>
          <a:ext cx="4534015" cy="817224"/>
        </a:xfrm>
        <a:custGeom>
          <a:avLst/>
          <a:gdLst/>
          <a:ahLst/>
          <a:cxnLst/>
          <a:rect l="0" t="0" r="0" b="0"/>
          <a:pathLst>
            <a:path>
              <a:moveTo>
                <a:pt x="4534015" y="0"/>
              </a:moveTo>
              <a:lnTo>
                <a:pt x="4534015" y="425712"/>
              </a:lnTo>
              <a:lnTo>
                <a:pt x="0" y="425712"/>
              </a:lnTo>
              <a:lnTo>
                <a:pt x="0" y="81722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96515" y="2628836"/>
        <a:ext cx="230630" cy="8478"/>
      </dsp:txXfrm>
    </dsp:sp>
    <dsp:sp modelId="{FAAD3222-0E98-4023-8004-EAE2EFABB337}">
      <dsp:nvSpPr>
        <dsp:cNvPr id="0" name=""/>
        <dsp:cNvSpPr/>
      </dsp:nvSpPr>
      <dsp:spPr>
        <a:xfrm>
          <a:off x="4535742" y="14548"/>
          <a:ext cx="3686191" cy="2211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0">
            <a:lnSpc>
              <a:spcPct val="90000"/>
            </a:lnSpc>
            <a:spcBef>
              <a:spcPct val="0"/>
            </a:spcBef>
            <a:spcAft>
              <a:spcPct val="35000"/>
            </a:spcAft>
          </a:pPr>
          <a:r>
            <a:rPr lang="en-GB" sz="3900" kern="1200">
              <a:latin typeface="Calibri Light" panose="020F0302020204030204"/>
            </a:rPr>
            <a:t>Check for Insurance Quotes</a:t>
          </a:r>
          <a:endParaRPr lang="en-GB" sz="3900" kern="1200"/>
        </a:p>
      </dsp:txBody>
      <dsp:txXfrm>
        <a:off x="4535742" y="14548"/>
        <a:ext cx="3686191" cy="2211715"/>
      </dsp:txXfrm>
    </dsp:sp>
    <dsp:sp modelId="{25151DC3-72D9-4F14-8EE4-21E5DBECB5BE}">
      <dsp:nvSpPr>
        <dsp:cNvPr id="0" name=""/>
        <dsp:cNvSpPr/>
      </dsp:nvSpPr>
      <dsp:spPr>
        <a:xfrm>
          <a:off x="3686118" y="4134225"/>
          <a:ext cx="817224" cy="91440"/>
        </a:xfrm>
        <a:custGeom>
          <a:avLst/>
          <a:gdLst/>
          <a:ahLst/>
          <a:cxnLst/>
          <a:rect l="0" t="0" r="0" b="0"/>
          <a:pathLst>
            <a:path>
              <a:moveTo>
                <a:pt x="0" y="45720"/>
              </a:moveTo>
              <a:lnTo>
                <a:pt x="817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73534" y="4175706"/>
        <a:ext cx="42391" cy="8478"/>
      </dsp:txXfrm>
    </dsp:sp>
    <dsp:sp modelId="{8A07D5BB-C649-4C5B-87C6-BCDCEF1D71DF}">
      <dsp:nvSpPr>
        <dsp:cNvPr id="0" name=""/>
        <dsp:cNvSpPr/>
      </dsp:nvSpPr>
      <dsp:spPr>
        <a:xfrm>
          <a:off x="1726" y="3074088"/>
          <a:ext cx="3686191" cy="2211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0">
            <a:lnSpc>
              <a:spcPct val="90000"/>
            </a:lnSpc>
            <a:spcBef>
              <a:spcPct val="0"/>
            </a:spcBef>
            <a:spcAft>
              <a:spcPct val="35000"/>
            </a:spcAft>
          </a:pPr>
          <a:r>
            <a:rPr lang="en-GB" sz="3900" kern="1200">
              <a:latin typeface="Calibri Light" panose="020F0302020204030204"/>
            </a:rPr>
            <a:t>MOT &amp; Tax</a:t>
          </a:r>
          <a:endParaRPr lang="en-GB" sz="3900" kern="1200"/>
        </a:p>
      </dsp:txBody>
      <dsp:txXfrm>
        <a:off x="1726" y="3074088"/>
        <a:ext cx="3686191" cy="2211715"/>
      </dsp:txXfrm>
    </dsp:sp>
    <dsp:sp modelId="{A8E8FA16-63C0-4D0A-9B22-C1830559943A}">
      <dsp:nvSpPr>
        <dsp:cNvPr id="0" name=""/>
        <dsp:cNvSpPr/>
      </dsp:nvSpPr>
      <dsp:spPr>
        <a:xfrm>
          <a:off x="4535742" y="3074088"/>
          <a:ext cx="3686191" cy="22117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0">
            <a:lnSpc>
              <a:spcPct val="90000"/>
            </a:lnSpc>
            <a:spcBef>
              <a:spcPct val="0"/>
            </a:spcBef>
            <a:spcAft>
              <a:spcPct val="35000"/>
            </a:spcAft>
          </a:pPr>
          <a:r>
            <a:rPr lang="en-GB" sz="3900" kern="1200">
              <a:latin typeface="Calibri Light" panose="020F0302020204030204"/>
            </a:rPr>
            <a:t>Change V5 Owner name</a:t>
          </a:r>
          <a:endParaRPr lang="en-GB" sz="3900" kern="1200"/>
        </a:p>
      </dsp:txBody>
      <dsp:txXfrm>
        <a:off x="4535742" y="3074088"/>
        <a:ext cx="3686191" cy="22117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278A9-8887-47DB-8C9F-6AA8E37E7612}" type="datetimeFigureOut">
              <a:t>6/25/2024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0E9DB-669B-4C54-A837-B2A1DECF8020}" type="slidenum">
              <a:t>‹#›</a:t>
            </a:fld>
            <a:endParaRPr lang="en-GB"/>
          </a:p>
        </p:txBody>
      </p:sp>
    </p:spTree>
    <p:extLst>
      <p:ext uri="{BB962C8B-B14F-4D97-AF65-F5344CB8AC3E}">
        <p14:creationId xmlns:p14="http://schemas.microsoft.com/office/powerpoint/2010/main" val="255584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all, </a:t>
            </a:r>
            <a:endParaRPr lang="en-US">
              <a:ea typeface="Calibri" panose="020F0502020204030204"/>
              <a:cs typeface="Calibri"/>
            </a:endParaRPr>
          </a:p>
          <a:p>
            <a:endParaRPr lang="en-US">
              <a:ea typeface="Calibri" panose="020F0502020204030204"/>
              <a:cs typeface="Calibri"/>
            </a:endParaRPr>
          </a:p>
          <a:p>
            <a:r>
              <a:rPr lang="en-US">
                <a:ea typeface="Calibri" panose="020F0502020204030204"/>
                <a:cs typeface="Calibri"/>
              </a:rPr>
              <a:t>Welcome to this months Webinar which will be focused on Transportation.</a:t>
            </a:r>
          </a:p>
          <a:p>
            <a:endParaRPr lang="en-US">
              <a:ea typeface="Calibri" panose="020F0502020204030204"/>
              <a:cs typeface="Calibri"/>
            </a:endParaRPr>
          </a:p>
          <a:p>
            <a:r>
              <a:rPr lang="en-US">
                <a:ea typeface="Calibri" panose="020F0502020204030204"/>
                <a:cs typeface="Calibri"/>
              </a:rPr>
              <a:t>There will also be time to ask questions about any of the info or details here on the presentation. </a:t>
            </a:r>
          </a:p>
        </p:txBody>
      </p:sp>
      <p:sp>
        <p:nvSpPr>
          <p:cNvPr id="4" name="Slide Number Placeholder 3"/>
          <p:cNvSpPr>
            <a:spLocks noGrp="1"/>
          </p:cNvSpPr>
          <p:nvPr>
            <p:ph type="sldNum" sz="quarter" idx="5"/>
          </p:nvPr>
        </p:nvSpPr>
        <p:spPr/>
        <p:txBody>
          <a:bodyPr/>
          <a:lstStyle/>
          <a:p>
            <a:fld id="{C660E9DB-669B-4C54-A837-B2A1DECF8020}" type="slidenum">
              <a:t>1</a:t>
            </a:fld>
            <a:endParaRPr lang="en-GB"/>
          </a:p>
        </p:txBody>
      </p:sp>
    </p:spTree>
    <p:extLst>
      <p:ext uri="{BB962C8B-B14F-4D97-AF65-F5344CB8AC3E}">
        <p14:creationId xmlns:p14="http://schemas.microsoft.com/office/powerpoint/2010/main" val="376653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a:t>
            </a:r>
            <a:r>
              <a:rPr lang="en-US" baseline="0" dirty="0">
                <a:cs typeface="Calibri"/>
              </a:rPr>
              <a:t> is a rough list of what the Webinar will cover and we shall include tips and tricks on how to make your travel cheaper and things to be aware of when travelling.</a:t>
            </a:r>
            <a:r>
              <a:rPr lang="en-US" dirty="0">
                <a:cs typeface="Calibri"/>
              </a:rPr>
              <a:t> </a:t>
            </a:r>
            <a:endParaRPr lang="en-US">
              <a:cs typeface="Calibri"/>
            </a:endParaRPr>
          </a:p>
          <a:p>
            <a:endParaRPr lang="en-US" dirty="0">
              <a:cs typeface="Calibri"/>
            </a:endParaRPr>
          </a:p>
          <a:p>
            <a:r>
              <a:rPr lang="en-US" dirty="0">
                <a:cs typeface="Calibri"/>
              </a:rPr>
              <a:t>All the services and companies that we talk about in this presentation are not Sponsoring or endorsed by UHBW they are recommended through feedback and mass usage. </a:t>
            </a:r>
          </a:p>
        </p:txBody>
      </p:sp>
      <p:sp>
        <p:nvSpPr>
          <p:cNvPr id="4" name="Slide Number Placeholder 3"/>
          <p:cNvSpPr>
            <a:spLocks noGrp="1"/>
          </p:cNvSpPr>
          <p:nvPr>
            <p:ph type="sldNum" sz="quarter" idx="5"/>
          </p:nvPr>
        </p:nvSpPr>
        <p:spPr/>
        <p:txBody>
          <a:bodyPr/>
          <a:lstStyle/>
          <a:p>
            <a:fld id="{C660E9DB-669B-4C54-A837-B2A1DECF8020}" type="slidenum">
              <a:t>2</a:t>
            </a:fld>
            <a:endParaRPr lang="en-GB"/>
          </a:p>
        </p:txBody>
      </p:sp>
    </p:spTree>
    <p:extLst>
      <p:ext uri="{BB962C8B-B14F-4D97-AF65-F5344CB8AC3E}">
        <p14:creationId xmlns:p14="http://schemas.microsoft.com/office/powerpoint/2010/main" val="413620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Buses:</a:t>
            </a:r>
          </a:p>
          <a:p>
            <a:r>
              <a:rPr lang="en-GB"/>
              <a:t>For</a:t>
            </a:r>
            <a:r>
              <a:rPr lang="en-GB" baseline="0"/>
              <a:t> Bristol we would advise downloaded the </a:t>
            </a:r>
            <a:r>
              <a:rPr lang="en-GB" baseline="0" err="1"/>
              <a:t>FirstBus</a:t>
            </a:r>
            <a:r>
              <a:rPr lang="en-GB" baseline="0"/>
              <a:t> app as see on the screen (Don’t worry a copy of the presentation will be shared at they end of the Webinar so you can access all these LINKS)</a:t>
            </a:r>
          </a:p>
          <a:p>
            <a:endParaRPr lang="en-GB">
              <a:cs typeface="Calibri"/>
            </a:endParaRPr>
          </a:p>
          <a:p>
            <a:r>
              <a:rPr lang="en-GB">
                <a:cs typeface="Calibri"/>
              </a:rPr>
              <a:t>Live buses, Bus stops, Track routes of buses, Plan journey, Time table on bus stops, digital screens, Tickets on the phone keep phone charged, QR code on the tickets, contactless payments, Under 5 free year old, 16 and above will have a discounted,</a:t>
            </a:r>
          </a:p>
        </p:txBody>
      </p:sp>
      <p:sp>
        <p:nvSpPr>
          <p:cNvPr id="4" name="Slide Number Placeholder 3"/>
          <p:cNvSpPr>
            <a:spLocks noGrp="1"/>
          </p:cNvSpPr>
          <p:nvPr>
            <p:ph type="sldNum" sz="quarter" idx="10"/>
          </p:nvPr>
        </p:nvSpPr>
        <p:spPr/>
        <p:txBody>
          <a:bodyPr/>
          <a:lstStyle/>
          <a:p>
            <a:fld id="{C660E9DB-669B-4C54-A837-B2A1DECF8020}" type="slidenum">
              <a:rPr lang="en-GB" smtClean="0"/>
              <a:t>3</a:t>
            </a:fld>
            <a:endParaRPr lang="en-GB"/>
          </a:p>
        </p:txBody>
      </p:sp>
    </p:spTree>
    <p:extLst>
      <p:ext uri="{BB962C8B-B14F-4D97-AF65-F5344CB8AC3E}">
        <p14:creationId xmlns:p14="http://schemas.microsoft.com/office/powerpoint/2010/main" val="371964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book your tickets ahead of time and save money as on the day travel long haul can be expensive.</a:t>
            </a:r>
            <a:endParaRPr lang="en-US"/>
          </a:p>
          <a:p>
            <a:endParaRPr lang="en-GB"/>
          </a:p>
          <a:p>
            <a:r>
              <a:rPr lang="en-GB"/>
              <a:t>You can also pick-up tickets for the Bus here at the station with dedicated kiosks to help answer any questions. </a:t>
            </a:r>
            <a:endParaRPr lang="en-US"/>
          </a:p>
        </p:txBody>
      </p:sp>
      <p:sp>
        <p:nvSpPr>
          <p:cNvPr id="4" name="Slide Number Placeholder 3"/>
          <p:cNvSpPr>
            <a:spLocks noGrp="1"/>
          </p:cNvSpPr>
          <p:nvPr>
            <p:ph type="sldNum" sz="quarter" idx="5"/>
          </p:nvPr>
        </p:nvSpPr>
        <p:spPr/>
        <p:txBody>
          <a:bodyPr/>
          <a:lstStyle/>
          <a:p>
            <a:fld id="{C660E9DB-669B-4C54-A837-B2A1DECF8020}" type="slidenum">
              <a:rPr lang="en-GB"/>
              <a:t>5</a:t>
            </a:fld>
            <a:endParaRPr lang="en-GB"/>
          </a:p>
        </p:txBody>
      </p:sp>
    </p:spTree>
    <p:extLst>
      <p:ext uri="{BB962C8B-B14F-4D97-AF65-F5344CB8AC3E}">
        <p14:creationId xmlns:p14="http://schemas.microsoft.com/office/powerpoint/2010/main" val="191099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Trainline App - for booking and looking up travel on the trains for the whole of the UK. </a:t>
            </a:r>
            <a:endParaRPr lang="en-US"/>
          </a:p>
          <a:p>
            <a:endParaRPr lang="en-US">
              <a:cs typeface="Calibri"/>
            </a:endParaRPr>
          </a:p>
          <a:p>
            <a:r>
              <a:rPr lang="en-GB"/>
              <a:t>The app helps tell you plan the journey giving you the train stations the train will stop at, the final train destination and often what Platform you will need to go on to catch the train (Though please do listen out at the Train Station as there could be last minute Platform alterations)</a:t>
            </a:r>
          </a:p>
          <a:p>
            <a:endParaRPr lang="en-GB">
              <a:cs typeface="Calibri"/>
            </a:endParaRPr>
          </a:p>
          <a:p>
            <a:r>
              <a:rPr lang="en-GB" b="1"/>
              <a:t>Note:</a:t>
            </a:r>
            <a:endParaRPr lang="en-US"/>
          </a:p>
          <a:p>
            <a:pPr marL="285750" indent="-285750">
              <a:buFont typeface="Arial,Sans-Serif"/>
              <a:buChar char="•"/>
            </a:pPr>
            <a:r>
              <a:rPr lang="en-GB"/>
              <a:t>You must arrive early/on-time for your Train as they will not wait for you and you will be left behind and will have to wait for the next one and this can have a knock on effect to your journey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660E9DB-669B-4C54-A837-B2A1DECF8020}" type="slidenum">
              <a:rPr lang="en-GB"/>
              <a:t>7</a:t>
            </a:fld>
            <a:endParaRPr lang="en-GB"/>
          </a:p>
        </p:txBody>
      </p:sp>
    </p:spTree>
    <p:extLst>
      <p:ext uri="{BB962C8B-B14F-4D97-AF65-F5344CB8AC3E}">
        <p14:creationId xmlns:p14="http://schemas.microsoft.com/office/powerpoint/2010/main" val="35447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Pick up from the destination, using apps, bank account linked and license, stop ride in the app and place the scooter in safe place.</a:t>
            </a:r>
          </a:p>
        </p:txBody>
      </p:sp>
      <p:sp>
        <p:nvSpPr>
          <p:cNvPr id="4" name="Slide Number Placeholder 3"/>
          <p:cNvSpPr>
            <a:spLocks noGrp="1"/>
          </p:cNvSpPr>
          <p:nvPr>
            <p:ph type="sldNum" sz="quarter" idx="5"/>
          </p:nvPr>
        </p:nvSpPr>
        <p:spPr/>
        <p:txBody>
          <a:bodyPr/>
          <a:lstStyle/>
          <a:p>
            <a:fld id="{C660E9DB-669B-4C54-A837-B2A1DECF8020}" type="slidenum">
              <a:rPr lang="en-GB"/>
              <a:t>14</a:t>
            </a:fld>
            <a:endParaRPr lang="en-GB"/>
          </a:p>
        </p:txBody>
      </p:sp>
    </p:spTree>
    <p:extLst>
      <p:ext uri="{BB962C8B-B14F-4D97-AF65-F5344CB8AC3E}">
        <p14:creationId xmlns:p14="http://schemas.microsoft.com/office/powerpoint/2010/main" val="155989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25/06/2024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25/06/2024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apps.apple.com/us/app/uber-request-a-ride/id368677368" TargetMode="External"/><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lay.google.com/store/apps/details?id=ee.mtakso.client&amp;hl=en_GB&amp;gl=US" TargetMode="External"/><Relationship Id="rId5" Type="http://schemas.openxmlformats.org/officeDocument/2006/relationships/hyperlink" Target="https://apps.apple.com/gb/app/bolt-request-a-ride/id675033630" TargetMode="External"/><Relationship Id="rId10" Type="http://schemas.openxmlformats.org/officeDocument/2006/relationships/image" Target="../media/image6.png"/><Relationship Id="rId4" Type="http://schemas.openxmlformats.org/officeDocument/2006/relationships/hyperlink" Target="https://play.google.com/store/apps/details?id=com.ubercab&amp;hl=en&amp;gl=US" TargetMode="Externa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azoo.co.uk/" TargetMode="External"/><Relationship Id="rId7" Type="http://schemas.openxmlformats.org/officeDocument/2006/relationships/image" Target="../media/image27.jpeg"/><Relationship Id="rId2" Type="http://schemas.openxmlformats.org/officeDocument/2006/relationships/hyperlink" Target="https://www.autotrader.co.uk/"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gov.uk/exchange-foreign-driving-licence" TargetMode="External"/><Relationship Id="rId7" Type="http://schemas.openxmlformats.org/officeDocument/2006/relationships/image" Target="../media/image5.png"/><Relationship Id="rId2" Type="http://schemas.openxmlformats.org/officeDocument/2006/relationships/hyperlink" Target="https://www.gov.uk/driving-nongb-licenc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https://www.gov.uk/clean-air-zo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hyperlink" Target="https://uhbristolnhs.pagetiger.com/employment-check-guide/1" TargetMode="Externa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stagecoachbus.com/promos-and-offers/national/stagecoachbusapp"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hyperlink" Target="https://www.firstbus.co.uk/buy-tickets/ways-pay/first-bus-app"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play.google.com/store/apps/details?id=com.utrack.nationalexpress&amp;hl=en_US" TargetMode="External"/><Relationship Id="rId4" Type="http://schemas.openxmlformats.org/officeDocument/2006/relationships/hyperlink" Target="https://apps.apple.com/gb/app/national-express-coach/id7030039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hyperlink" Target="https://www.nationalexpress.com/en/offers/coachcard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eg"/><Relationship Id="rId4" Type="http://schemas.openxmlformats.org/officeDocument/2006/relationships/hyperlink" Target="https://www.thetrainline.com/apps/get-a-link?$web_only=true&amp;_branch_match_id=1234833325702329621&amp;utm_source=Web&amp;utm_campaign=DownloadCTA&amp;utm_medium=InformationApp&amp;_branch_referrer=H4sIAAAAAAAAA8soKSkottLXN8qzKNdLLCjQy8nMy9ZP1U8NMMsxT/LMDosCAOgTC0IiAAA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thetrainline.com/trains/great-britain/railcards" TargetMode="Externa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Gu-Wl79PmSo?feature=oembed" TargetMode="External"/><Relationship Id="rId6" Type="http://schemas.openxmlformats.org/officeDocument/2006/relationships/image" Target="../media/image1.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1B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2961" y="2408856"/>
            <a:ext cx="9144000" cy="2387600"/>
          </a:xfrm>
        </p:spPr>
        <p:txBody>
          <a:bodyPr>
            <a:normAutofit fontScale="90000"/>
          </a:bodyPr>
          <a:lstStyle/>
          <a:p>
            <a:r>
              <a:rPr lang="en-GB">
                <a:solidFill>
                  <a:schemeClr val="bg1"/>
                </a:solidFill>
                <a:ea typeface="Calibri Light"/>
                <a:cs typeface="Calibri Light"/>
              </a:rPr>
              <a:t>Transportation</a:t>
            </a:r>
            <a:br>
              <a:rPr lang="en-GB">
                <a:solidFill>
                  <a:schemeClr val="bg1"/>
                </a:solidFill>
                <a:ea typeface="Calibri Light"/>
                <a:cs typeface="Calibri Light"/>
              </a:rPr>
            </a:br>
            <a:r>
              <a:rPr lang="en-GB">
                <a:solidFill>
                  <a:schemeClr val="bg1"/>
                </a:solidFill>
                <a:ea typeface="Calibri Light"/>
                <a:cs typeface="Calibri Light"/>
              </a:rPr>
              <a:t>  </a:t>
            </a:r>
            <a:br>
              <a:rPr lang="en-GB">
                <a:solidFill>
                  <a:schemeClr val="bg1"/>
                </a:solidFill>
                <a:ea typeface="Calibri Light"/>
                <a:cs typeface="Calibri Light"/>
              </a:rPr>
            </a:br>
            <a:r>
              <a:rPr lang="en-GB">
                <a:solidFill>
                  <a:schemeClr val="bg1"/>
                </a:solidFill>
                <a:ea typeface="Calibri Light"/>
                <a:cs typeface="Calibri Light"/>
              </a:rPr>
              <a:t>Bristol</a:t>
            </a:r>
            <a:br>
              <a:rPr lang="en-GB">
                <a:solidFill>
                  <a:schemeClr val="bg1"/>
                </a:solidFill>
                <a:ea typeface="Calibri Light"/>
                <a:cs typeface="Calibri Light"/>
              </a:rPr>
            </a:br>
            <a:r>
              <a:rPr lang="en-GB">
                <a:solidFill>
                  <a:schemeClr val="bg1"/>
                </a:solidFill>
                <a:ea typeface="Calibri Light"/>
                <a:cs typeface="Calibri Light"/>
              </a:rPr>
              <a:t> &amp;</a:t>
            </a:r>
            <a:br>
              <a:rPr lang="en-GB">
                <a:solidFill>
                  <a:schemeClr val="bg1"/>
                </a:solidFill>
                <a:ea typeface="Calibri Light"/>
                <a:cs typeface="Calibri Light"/>
              </a:rPr>
            </a:br>
            <a:r>
              <a:rPr lang="en-GB">
                <a:solidFill>
                  <a:schemeClr val="bg1"/>
                </a:solidFill>
                <a:ea typeface="Calibri Light"/>
                <a:cs typeface="Calibri Light"/>
              </a:rPr>
              <a:t> Weston-Super-Mare</a:t>
            </a:r>
            <a:endParaRPr lang="en-GB">
              <a:solidFill>
                <a:schemeClr val="bg1"/>
              </a:solidFill>
              <a:cs typeface="Calibri Light"/>
            </a:endParaRPr>
          </a:p>
        </p:txBody>
      </p:sp>
      <p:pic>
        <p:nvPicPr>
          <p:cNvPr id="8" name="Picture 7" descr="A logo for a hospital&#10;&#10;Description automatically generated">
            <a:extLst>
              <a:ext uri="{FF2B5EF4-FFF2-40B4-BE49-F238E27FC236}">
                <a16:creationId xmlns:a16="http://schemas.microsoft.com/office/drawing/2014/main" xmlns="" id="{1948AC86-4FAA-CE29-D58B-A7EDF40CD28F}"/>
              </a:ext>
            </a:extLst>
          </p:cNvPr>
          <p:cNvPicPr>
            <a:picLocks noChangeAspect="1"/>
          </p:cNvPicPr>
          <p:nvPr/>
        </p:nvPicPr>
        <p:blipFill rotWithShape="1">
          <a:blip r:embed="rId3"/>
          <a:srcRect l="3459" t="5764" r="-150" b="3458"/>
          <a:stretch/>
        </p:blipFill>
        <p:spPr>
          <a:xfrm>
            <a:off x="9979432" y="3434"/>
            <a:ext cx="2209901" cy="1082792"/>
          </a:xfrm>
          <a:prstGeom prst="rect">
            <a:avLst/>
          </a:prstGeom>
        </p:spPr>
      </p:pic>
      <p:pic>
        <p:nvPicPr>
          <p:cNvPr id="4" name="Picture 3" descr="A logo for a health care company&#10;&#10;Description automatically generated">
            <a:extLst>
              <a:ext uri="{FF2B5EF4-FFF2-40B4-BE49-F238E27FC236}">
                <a16:creationId xmlns:a16="http://schemas.microsoft.com/office/drawing/2014/main" xmlns="" id="{DB867DC4-09E7-914C-1485-3C9FC064AC15}"/>
              </a:ext>
            </a:extLst>
          </p:cNvPr>
          <p:cNvPicPr>
            <a:picLocks noChangeAspect="1"/>
          </p:cNvPicPr>
          <p:nvPr/>
        </p:nvPicPr>
        <p:blipFill>
          <a:blip r:embed="rId4"/>
          <a:stretch>
            <a:fillRect/>
          </a:stretch>
        </p:blipFill>
        <p:spPr>
          <a:xfrm>
            <a:off x="10547779" y="5117956"/>
            <a:ext cx="1306879" cy="1344491"/>
          </a:xfrm>
          <a:prstGeom prst="rect">
            <a:avLst/>
          </a:prstGeom>
        </p:spPr>
      </p:pic>
      <p:pic>
        <p:nvPicPr>
          <p:cNvPr id="7" name="Picture 6">
            <a:extLst>
              <a:ext uri="{FF2B5EF4-FFF2-40B4-BE49-F238E27FC236}">
                <a16:creationId xmlns:a16="http://schemas.microsoft.com/office/drawing/2014/main" xmlns="" id="{66647C80-8742-9676-34C4-755D63349FF7}"/>
              </a:ext>
            </a:extLst>
          </p:cNvPr>
          <p:cNvPicPr>
            <a:picLocks noChangeAspect="1"/>
          </p:cNvPicPr>
          <p:nvPr/>
        </p:nvPicPr>
        <p:blipFill>
          <a:blip r:embed="rId5"/>
          <a:stretch>
            <a:fillRect/>
          </a:stretch>
        </p:blipFill>
        <p:spPr>
          <a:xfrm>
            <a:off x="265925" y="288519"/>
            <a:ext cx="885825" cy="238125"/>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66166-BE50-B691-E509-7695F9DEDFBA}"/>
              </a:ext>
            </a:extLst>
          </p:cNvPr>
          <p:cNvSpPr>
            <a:spLocks noGrp="1"/>
          </p:cNvSpPr>
          <p:nvPr>
            <p:ph type="title"/>
          </p:nvPr>
        </p:nvSpPr>
        <p:spPr>
          <a:xfrm>
            <a:off x="838200" y="365125"/>
            <a:ext cx="5074139" cy="1345101"/>
          </a:xfrm>
        </p:spPr>
        <p:txBody>
          <a:bodyPr/>
          <a:lstStyle/>
          <a:p>
            <a:r>
              <a:rPr lang="en-GB">
                <a:cs typeface="Calibri Light"/>
              </a:rPr>
              <a:t>Categories of Railcard</a:t>
            </a:r>
            <a:endParaRPr lang="en-GB"/>
          </a:p>
        </p:txBody>
      </p:sp>
      <p:sp>
        <p:nvSpPr>
          <p:cNvPr id="3" name="Content Placeholder 2">
            <a:extLst>
              <a:ext uri="{FF2B5EF4-FFF2-40B4-BE49-F238E27FC236}">
                <a16:creationId xmlns:a16="http://schemas.microsoft.com/office/drawing/2014/main" xmlns="" id="{446F3C71-9F65-75E9-F544-4C2E35EFC438}"/>
              </a:ext>
            </a:extLst>
          </p:cNvPr>
          <p:cNvSpPr>
            <a:spLocks noGrp="1"/>
          </p:cNvSpPr>
          <p:nvPr>
            <p:ph idx="1"/>
          </p:nvPr>
        </p:nvSpPr>
        <p:spPr>
          <a:xfrm>
            <a:off x="397042" y="1444625"/>
            <a:ext cx="4458677" cy="4351338"/>
          </a:xfrm>
        </p:spPr>
        <p:txBody>
          <a:bodyPr vert="horz" lIns="91440" tIns="45720" rIns="91440" bIns="45720" rtlCol="0" anchor="t">
            <a:normAutofit/>
          </a:bodyPr>
          <a:lstStyle/>
          <a:p>
            <a:pPr marL="0" indent="0">
              <a:buNone/>
            </a:pPr>
            <a:r>
              <a:rPr lang="en-GB" sz="2000">
                <a:cs typeface="Calibri"/>
              </a:rPr>
              <a:t>There are various categories of railcard:</a:t>
            </a:r>
            <a:endParaRPr lang="en-US" sz="2000">
              <a:cs typeface="Calibri"/>
            </a:endParaRPr>
          </a:p>
          <a:p>
            <a:r>
              <a:rPr lang="en-GB" sz="2000">
                <a:cs typeface="Calibri"/>
              </a:rPr>
              <a:t>Network Railcard (London and Southeast England)</a:t>
            </a:r>
            <a:endParaRPr lang="en-US" sz="2000">
              <a:cs typeface="Calibri"/>
            </a:endParaRPr>
          </a:p>
          <a:p>
            <a:r>
              <a:rPr lang="en-GB" sz="2000">
                <a:cs typeface="Calibri"/>
              </a:rPr>
              <a:t>16-17 Saver</a:t>
            </a:r>
          </a:p>
          <a:p>
            <a:r>
              <a:rPr lang="en-GB" sz="2000">
                <a:cs typeface="Calibri"/>
              </a:rPr>
              <a:t>16-25 Railcard</a:t>
            </a:r>
          </a:p>
          <a:p>
            <a:r>
              <a:rPr lang="en-GB" sz="2000">
                <a:cs typeface="Calibri"/>
              </a:rPr>
              <a:t>26-30 Railcard</a:t>
            </a:r>
          </a:p>
          <a:p>
            <a:r>
              <a:rPr lang="en-GB" sz="2000">
                <a:cs typeface="Calibri"/>
              </a:rPr>
              <a:t>Family &amp; Friends Railcard</a:t>
            </a:r>
          </a:p>
          <a:p>
            <a:r>
              <a:rPr lang="en-GB" sz="2000">
                <a:cs typeface="Calibri"/>
              </a:rPr>
              <a:t>Two Together Railcard</a:t>
            </a:r>
          </a:p>
          <a:p>
            <a:r>
              <a:rPr lang="en-GB" sz="2000">
                <a:cs typeface="Calibri"/>
              </a:rPr>
              <a:t>Senior Railcard</a:t>
            </a:r>
          </a:p>
          <a:p>
            <a:r>
              <a:rPr lang="en-GB" sz="2000">
                <a:cs typeface="Calibri"/>
              </a:rPr>
              <a:t>Disabled Persons Railcard</a:t>
            </a:r>
          </a:p>
          <a:p>
            <a:r>
              <a:rPr lang="en-GB" sz="2000">
                <a:cs typeface="Calibri"/>
              </a:rPr>
              <a:t>Veterans Railcard</a:t>
            </a:r>
            <a:endParaRPr lang="en-GB"/>
          </a:p>
        </p:txBody>
      </p:sp>
      <p:pic>
        <p:nvPicPr>
          <p:cNvPr id="7" name="Picture 6" descr="A logo for a hospital&#10;&#10;Description automatically generated">
            <a:extLst>
              <a:ext uri="{FF2B5EF4-FFF2-40B4-BE49-F238E27FC236}">
                <a16:creationId xmlns:a16="http://schemas.microsoft.com/office/drawing/2014/main" xmlns="" id="{A7E44214-6C06-3C3C-954D-1912A1649351}"/>
              </a:ext>
            </a:extLst>
          </p:cNvPr>
          <p:cNvPicPr>
            <a:picLocks noChangeAspect="1"/>
          </p:cNvPicPr>
          <p:nvPr/>
        </p:nvPicPr>
        <p:blipFill rotWithShape="1">
          <a:blip r:embed="rId2"/>
          <a:srcRect l="3459" t="5764" r="-150" b="3458"/>
          <a:stretch/>
        </p:blipFill>
        <p:spPr>
          <a:xfrm>
            <a:off x="9979432" y="-5427"/>
            <a:ext cx="2209901" cy="1082792"/>
          </a:xfrm>
          <a:prstGeom prst="rect">
            <a:avLst/>
          </a:prstGeom>
        </p:spPr>
      </p:pic>
      <p:pic>
        <p:nvPicPr>
          <p:cNvPr id="13" name="Picture 12" descr="The best train ticket apps on the App Store - Railboard">
            <a:extLst>
              <a:ext uri="{FF2B5EF4-FFF2-40B4-BE49-F238E27FC236}">
                <a16:creationId xmlns:a16="http://schemas.microsoft.com/office/drawing/2014/main" xmlns="" id="{F46B7D8D-F8AB-5C48-8B0D-7F6A1A5FAC1B}"/>
              </a:ext>
            </a:extLst>
          </p:cNvPr>
          <p:cNvPicPr>
            <a:picLocks noChangeAspect="1"/>
          </p:cNvPicPr>
          <p:nvPr/>
        </p:nvPicPr>
        <p:blipFill>
          <a:blip r:embed="rId3"/>
          <a:stretch>
            <a:fillRect/>
          </a:stretch>
        </p:blipFill>
        <p:spPr>
          <a:xfrm>
            <a:off x="6407888" y="1255330"/>
            <a:ext cx="4763385" cy="4462527"/>
          </a:xfrm>
          <a:prstGeom prst="rect">
            <a:avLst/>
          </a:prstGeom>
        </p:spPr>
      </p:pic>
      <p:pic>
        <p:nvPicPr>
          <p:cNvPr id="9" name="Picture 8">
            <a:extLst>
              <a:ext uri="{FF2B5EF4-FFF2-40B4-BE49-F238E27FC236}">
                <a16:creationId xmlns:a16="http://schemas.microsoft.com/office/drawing/2014/main" xmlns="" id="{8767179C-BDD3-5B7F-B16A-2878C2E0AB7C}"/>
              </a:ext>
            </a:extLst>
          </p:cNvPr>
          <p:cNvPicPr>
            <a:picLocks noChangeAspect="1"/>
          </p:cNvPicPr>
          <p:nvPr/>
        </p:nvPicPr>
        <p:blipFill>
          <a:blip r:embed="rId4"/>
          <a:stretch>
            <a:fillRect/>
          </a:stretch>
        </p:blipFill>
        <p:spPr>
          <a:xfrm>
            <a:off x="265925" y="288519"/>
            <a:ext cx="885825" cy="238125"/>
          </a:xfrm>
          <a:prstGeom prst="rect">
            <a:avLst/>
          </a:prstGeom>
        </p:spPr>
      </p:pic>
      <p:pic>
        <p:nvPicPr>
          <p:cNvPr id="4" name="Picture 3">
            <a:extLst>
              <a:ext uri="{FF2B5EF4-FFF2-40B4-BE49-F238E27FC236}">
                <a16:creationId xmlns:a16="http://schemas.microsoft.com/office/drawing/2014/main" xmlns="" id="{C7F7E44E-4210-95C4-FB57-71F9CB05E541}"/>
              </a:ext>
            </a:extLst>
          </p:cNvPr>
          <p:cNvPicPr>
            <a:picLocks noChangeAspect="1"/>
          </p:cNvPicPr>
          <p:nvPr/>
        </p:nvPicPr>
        <p:blipFill>
          <a:blip r:embed="rId5"/>
          <a:stretch>
            <a:fillRect/>
          </a:stretch>
        </p:blipFill>
        <p:spPr>
          <a:xfrm>
            <a:off x="-2075" y="-2931"/>
            <a:ext cx="219075" cy="2819400"/>
          </a:xfrm>
          <a:prstGeom prst="rect">
            <a:avLst/>
          </a:prstGeom>
        </p:spPr>
      </p:pic>
    </p:spTree>
    <p:extLst>
      <p:ext uri="{BB962C8B-B14F-4D97-AF65-F5344CB8AC3E}">
        <p14:creationId xmlns:p14="http://schemas.microsoft.com/office/powerpoint/2010/main" val="3277330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1A140-14CA-A413-20BE-3D3ACBCBAA20}"/>
              </a:ext>
            </a:extLst>
          </p:cNvPr>
          <p:cNvSpPr>
            <a:spLocks noGrp="1"/>
          </p:cNvSpPr>
          <p:nvPr>
            <p:ph type="title"/>
          </p:nvPr>
        </p:nvSpPr>
        <p:spPr>
          <a:xfrm>
            <a:off x="769815" y="443279"/>
            <a:ext cx="4020880" cy="1343283"/>
          </a:xfrm>
        </p:spPr>
        <p:txBody>
          <a:bodyPr/>
          <a:lstStyle/>
          <a:p>
            <a:r>
              <a:rPr lang="en-GB">
                <a:cs typeface="Calibri Light"/>
              </a:rPr>
              <a:t>Railcard Prices &amp; Categories </a:t>
            </a:r>
            <a:endParaRPr lang="en-GB"/>
          </a:p>
        </p:txBody>
      </p:sp>
      <p:pic>
        <p:nvPicPr>
          <p:cNvPr id="4" name="Picture 3" descr="A white and black table with black text&#10;&#10;Description automatically generated">
            <a:extLst>
              <a:ext uri="{FF2B5EF4-FFF2-40B4-BE49-F238E27FC236}">
                <a16:creationId xmlns:a16="http://schemas.microsoft.com/office/drawing/2014/main" xmlns="" id="{A8C94793-957A-65FB-0222-5D7332306B75}"/>
              </a:ext>
            </a:extLst>
          </p:cNvPr>
          <p:cNvPicPr>
            <a:picLocks noChangeAspect="1"/>
          </p:cNvPicPr>
          <p:nvPr/>
        </p:nvPicPr>
        <p:blipFill>
          <a:blip r:embed="rId2"/>
          <a:stretch>
            <a:fillRect/>
          </a:stretch>
        </p:blipFill>
        <p:spPr>
          <a:xfrm>
            <a:off x="5787593" y="525313"/>
            <a:ext cx="3032429" cy="5502670"/>
          </a:xfrm>
          <a:prstGeom prst="rect">
            <a:avLst/>
          </a:prstGeom>
        </p:spPr>
      </p:pic>
      <p:sp>
        <p:nvSpPr>
          <p:cNvPr id="5" name="TextBox 1">
            <a:extLst>
              <a:ext uri="{FF2B5EF4-FFF2-40B4-BE49-F238E27FC236}">
                <a16:creationId xmlns:a16="http://schemas.microsoft.com/office/drawing/2014/main" xmlns="" id="{2683D9AA-3EA9-98A2-9FDB-115437F6B3D6}"/>
              </a:ext>
            </a:extLst>
          </p:cNvPr>
          <p:cNvSpPr txBox="1"/>
          <p:nvPr/>
        </p:nvSpPr>
        <p:spPr>
          <a:xfrm>
            <a:off x="610872" y="2140098"/>
            <a:ext cx="4723219"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92325"/>
                </a:solidFill>
                <a:latin typeface="-apple-system"/>
              </a:rPr>
              <a:t>Please note that the Disabled Persons </a:t>
            </a:r>
            <a:r>
              <a:rPr lang="en-US" err="1">
                <a:solidFill>
                  <a:srgbClr val="192325"/>
                </a:solidFill>
                <a:latin typeface="-apple-system"/>
              </a:rPr>
              <a:t>Railcard</a:t>
            </a:r>
            <a:r>
              <a:rPr lang="en-US">
                <a:solidFill>
                  <a:srgbClr val="192325"/>
                </a:solidFill>
                <a:latin typeface="-apple-system"/>
              </a:rPr>
              <a:t> and Veterans </a:t>
            </a:r>
            <a:r>
              <a:rPr lang="en-US" err="1">
                <a:solidFill>
                  <a:srgbClr val="192325"/>
                </a:solidFill>
                <a:latin typeface="-apple-system"/>
              </a:rPr>
              <a:t>Railcard</a:t>
            </a:r>
            <a:r>
              <a:rPr lang="en-US">
                <a:solidFill>
                  <a:srgbClr val="192325"/>
                </a:solidFill>
                <a:latin typeface="-apple-system"/>
              </a:rPr>
              <a:t> are </a:t>
            </a:r>
            <a:r>
              <a:rPr lang="en-US" b="1">
                <a:solidFill>
                  <a:srgbClr val="192325"/>
                </a:solidFill>
                <a:latin typeface="-apple-system"/>
              </a:rPr>
              <a:t>not available to buy</a:t>
            </a:r>
            <a:r>
              <a:rPr lang="en-US">
                <a:solidFill>
                  <a:srgbClr val="192325"/>
                </a:solidFill>
                <a:latin typeface="-apple-system"/>
              </a:rPr>
              <a:t> with Trainline you will have to get these elsewhere </a:t>
            </a:r>
            <a:endParaRPr lang="en-US"/>
          </a:p>
        </p:txBody>
      </p:sp>
      <p:pic>
        <p:nvPicPr>
          <p:cNvPr id="7" name="Picture 6" descr="A logo for a hospital&#10;&#10;Description automatically generated">
            <a:extLst>
              <a:ext uri="{FF2B5EF4-FFF2-40B4-BE49-F238E27FC236}">
                <a16:creationId xmlns:a16="http://schemas.microsoft.com/office/drawing/2014/main" xmlns="" id="{5A37E2CA-0258-DC3D-E6B0-3F8FB18E1C7A}"/>
              </a:ext>
            </a:extLst>
          </p:cNvPr>
          <p:cNvPicPr>
            <a:picLocks noChangeAspect="1"/>
          </p:cNvPicPr>
          <p:nvPr/>
        </p:nvPicPr>
        <p:blipFill rotWithShape="1">
          <a:blip r:embed="rId3"/>
          <a:srcRect l="3459" t="5764" r="-150" b="3458"/>
          <a:stretch/>
        </p:blipFill>
        <p:spPr>
          <a:xfrm>
            <a:off x="9979432" y="-5427"/>
            <a:ext cx="2209901" cy="1082792"/>
          </a:xfrm>
          <a:prstGeom prst="rect">
            <a:avLst/>
          </a:prstGeom>
        </p:spPr>
      </p:pic>
      <p:pic>
        <p:nvPicPr>
          <p:cNvPr id="6" name="Picture 5">
            <a:extLst>
              <a:ext uri="{FF2B5EF4-FFF2-40B4-BE49-F238E27FC236}">
                <a16:creationId xmlns:a16="http://schemas.microsoft.com/office/drawing/2014/main" xmlns="" id="{8EE7081F-22D0-5EFF-C648-AD13C4B944A8}"/>
              </a:ext>
            </a:extLst>
          </p:cNvPr>
          <p:cNvPicPr>
            <a:picLocks noChangeAspect="1"/>
          </p:cNvPicPr>
          <p:nvPr/>
        </p:nvPicPr>
        <p:blipFill>
          <a:blip r:embed="rId4"/>
          <a:stretch>
            <a:fillRect/>
          </a:stretch>
        </p:blipFill>
        <p:spPr>
          <a:xfrm>
            <a:off x="265925" y="288519"/>
            <a:ext cx="885825" cy="238125"/>
          </a:xfrm>
          <a:prstGeom prst="rect">
            <a:avLst/>
          </a:prstGeom>
        </p:spPr>
      </p:pic>
      <p:pic>
        <p:nvPicPr>
          <p:cNvPr id="3" name="Picture 2">
            <a:extLst>
              <a:ext uri="{FF2B5EF4-FFF2-40B4-BE49-F238E27FC236}">
                <a16:creationId xmlns:a16="http://schemas.microsoft.com/office/drawing/2014/main" xmlns="" id="{75EE17C8-0BC7-A00F-C5F6-54AB5F05663D}"/>
              </a:ext>
            </a:extLst>
          </p:cNvPr>
          <p:cNvPicPr>
            <a:picLocks noChangeAspect="1"/>
          </p:cNvPicPr>
          <p:nvPr/>
        </p:nvPicPr>
        <p:blipFill>
          <a:blip r:embed="rId5"/>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242606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15D67-1682-8755-9614-75A8E6CBFB26}"/>
              </a:ext>
            </a:extLst>
          </p:cNvPr>
          <p:cNvSpPr>
            <a:spLocks noGrp="1"/>
          </p:cNvSpPr>
          <p:nvPr>
            <p:ph type="title"/>
          </p:nvPr>
        </p:nvSpPr>
        <p:spPr>
          <a:xfrm>
            <a:off x="3088758" y="294241"/>
            <a:ext cx="5066414" cy="1343283"/>
          </a:xfrm>
        </p:spPr>
        <p:txBody>
          <a:bodyPr/>
          <a:lstStyle/>
          <a:p>
            <a:r>
              <a:rPr lang="en-GB" dirty="0">
                <a:cs typeface="Calibri Light"/>
              </a:rPr>
              <a:t>Any Questions so far?</a:t>
            </a:r>
            <a:endParaRPr lang="en-GB" dirty="0"/>
          </a:p>
        </p:txBody>
      </p:sp>
      <p:sp>
        <p:nvSpPr>
          <p:cNvPr id="3" name="Content Placeholder 2">
            <a:extLst>
              <a:ext uri="{FF2B5EF4-FFF2-40B4-BE49-F238E27FC236}">
                <a16:creationId xmlns:a16="http://schemas.microsoft.com/office/drawing/2014/main" xmlns="" id="{89CA8E2B-AEB1-BAD9-5BF6-657482CF2CFC}"/>
              </a:ext>
            </a:extLst>
          </p:cNvPr>
          <p:cNvSpPr>
            <a:spLocks noGrp="1"/>
          </p:cNvSpPr>
          <p:nvPr>
            <p:ph idx="1"/>
          </p:nvPr>
        </p:nvSpPr>
        <p:spPr>
          <a:xfrm>
            <a:off x="1006549" y="1949671"/>
            <a:ext cx="10515600" cy="1515990"/>
          </a:xfrm>
        </p:spPr>
        <p:txBody>
          <a:bodyPr vert="horz" lIns="91440" tIns="45720" rIns="91440" bIns="45720" rtlCol="0" anchor="t">
            <a:normAutofit/>
          </a:bodyPr>
          <a:lstStyle/>
          <a:p>
            <a:pPr marL="0" indent="0" algn="ctr">
              <a:buNone/>
            </a:pPr>
            <a:r>
              <a:rPr lang="en-GB">
                <a:cs typeface="Calibri"/>
              </a:rPr>
              <a:t>Please feel free to turn your camera's on and unmute to ask questions</a:t>
            </a:r>
            <a:endParaRPr lang="en-US">
              <a:cs typeface="Calibri" panose="020F0502020204030204"/>
            </a:endParaRPr>
          </a:p>
          <a:p>
            <a:pPr marL="0" indent="0" algn="ctr">
              <a:buNone/>
            </a:pPr>
            <a:endParaRPr lang="en-GB" dirty="0">
              <a:cs typeface="Calibri"/>
            </a:endParaRPr>
          </a:p>
          <a:p>
            <a:pPr marL="0" indent="0" algn="ctr">
              <a:buNone/>
            </a:pPr>
            <a:r>
              <a:rPr lang="en-GB" dirty="0">
                <a:cs typeface="Calibri"/>
              </a:rPr>
              <a:t>You can also use the chat function as well. </a:t>
            </a:r>
          </a:p>
        </p:txBody>
      </p:sp>
      <p:pic>
        <p:nvPicPr>
          <p:cNvPr id="5" name="Picture 4" descr="A logo for a hospital&#10;&#10;Description automatically generated">
            <a:extLst>
              <a:ext uri="{FF2B5EF4-FFF2-40B4-BE49-F238E27FC236}">
                <a16:creationId xmlns:a16="http://schemas.microsoft.com/office/drawing/2014/main" xmlns="" id="{48CB1581-776B-162C-E38E-A4B2EE172B9A}"/>
              </a:ext>
            </a:extLst>
          </p:cNvPr>
          <p:cNvPicPr>
            <a:picLocks noChangeAspect="1"/>
          </p:cNvPicPr>
          <p:nvPr/>
        </p:nvPicPr>
        <p:blipFill rotWithShape="1">
          <a:blip r:embed="rId2"/>
          <a:srcRect l="3459" t="5764" r="-150" b="3458"/>
          <a:stretch/>
        </p:blipFill>
        <p:spPr>
          <a:xfrm>
            <a:off x="9979432" y="-5427"/>
            <a:ext cx="2209901" cy="1082792"/>
          </a:xfrm>
          <a:prstGeom prst="rect">
            <a:avLst/>
          </a:prstGeom>
        </p:spPr>
      </p:pic>
      <p:pic>
        <p:nvPicPr>
          <p:cNvPr id="8" name="Picture 7" descr="Question mark on green pastel background">
            <a:extLst>
              <a:ext uri="{FF2B5EF4-FFF2-40B4-BE49-F238E27FC236}">
                <a16:creationId xmlns:a16="http://schemas.microsoft.com/office/drawing/2014/main" xmlns="" id="{A3D21EFD-63D0-92C4-6552-6E811763661C}"/>
              </a:ext>
            </a:extLst>
          </p:cNvPr>
          <p:cNvPicPr>
            <a:picLocks noChangeAspect="1"/>
          </p:cNvPicPr>
          <p:nvPr/>
        </p:nvPicPr>
        <p:blipFill rotWithShape="1">
          <a:blip r:embed="rId3"/>
          <a:srcRect l="39828" r="141" b="89"/>
          <a:stretch/>
        </p:blipFill>
        <p:spPr>
          <a:xfrm>
            <a:off x="457200" y="3009900"/>
            <a:ext cx="2468250" cy="3473150"/>
          </a:xfrm>
          <a:prstGeom prst="rect">
            <a:avLst/>
          </a:prstGeom>
        </p:spPr>
      </p:pic>
      <p:pic>
        <p:nvPicPr>
          <p:cNvPr id="9" name="Picture 8" descr="Question mark against red wall">
            <a:extLst>
              <a:ext uri="{FF2B5EF4-FFF2-40B4-BE49-F238E27FC236}">
                <a16:creationId xmlns:a16="http://schemas.microsoft.com/office/drawing/2014/main" xmlns="" id="{A208ACAD-120E-DFCB-3469-7FB5368021FE}"/>
              </a:ext>
            </a:extLst>
          </p:cNvPr>
          <p:cNvPicPr>
            <a:picLocks noChangeAspect="1"/>
          </p:cNvPicPr>
          <p:nvPr/>
        </p:nvPicPr>
        <p:blipFill rotWithShape="1">
          <a:blip r:embed="rId4"/>
          <a:srcRect l="57074" b="-161"/>
          <a:stretch/>
        </p:blipFill>
        <p:spPr>
          <a:xfrm>
            <a:off x="9347791" y="3013283"/>
            <a:ext cx="2463214" cy="3471865"/>
          </a:xfrm>
          <a:prstGeom prst="rect">
            <a:avLst/>
          </a:prstGeom>
        </p:spPr>
      </p:pic>
      <p:pic>
        <p:nvPicPr>
          <p:cNvPr id="6" name="Picture 5">
            <a:extLst>
              <a:ext uri="{FF2B5EF4-FFF2-40B4-BE49-F238E27FC236}">
                <a16:creationId xmlns:a16="http://schemas.microsoft.com/office/drawing/2014/main" xmlns="" id="{EE4782C7-3E28-7823-9FEE-21B5F3690F6D}"/>
              </a:ext>
            </a:extLst>
          </p:cNvPr>
          <p:cNvPicPr>
            <a:picLocks noChangeAspect="1"/>
          </p:cNvPicPr>
          <p:nvPr/>
        </p:nvPicPr>
        <p:blipFill>
          <a:blip r:embed="rId5"/>
          <a:stretch>
            <a:fillRect/>
          </a:stretch>
        </p:blipFill>
        <p:spPr>
          <a:xfrm>
            <a:off x="265925" y="288519"/>
            <a:ext cx="885825" cy="238125"/>
          </a:xfrm>
          <a:prstGeom prst="rect">
            <a:avLst/>
          </a:prstGeom>
        </p:spPr>
      </p:pic>
      <p:pic>
        <p:nvPicPr>
          <p:cNvPr id="12" name="Picture 11">
            <a:extLst>
              <a:ext uri="{FF2B5EF4-FFF2-40B4-BE49-F238E27FC236}">
                <a16:creationId xmlns:a16="http://schemas.microsoft.com/office/drawing/2014/main" xmlns="" id="{94C7311A-CBA7-A9F3-3F65-261D8A95F63D}"/>
              </a:ext>
            </a:extLst>
          </p:cNvPr>
          <p:cNvPicPr>
            <a:picLocks noChangeAspect="1"/>
          </p:cNvPicPr>
          <p:nvPr/>
        </p:nvPicPr>
        <p:blipFill>
          <a:blip r:embed="rId6"/>
          <a:stretch>
            <a:fillRect/>
          </a:stretch>
        </p:blipFill>
        <p:spPr>
          <a:xfrm>
            <a:off x="-2075" y="-2931"/>
            <a:ext cx="219075" cy="2819400"/>
          </a:xfrm>
          <a:prstGeom prst="rect">
            <a:avLst/>
          </a:prstGeom>
        </p:spPr>
      </p:pic>
    </p:spTree>
    <p:extLst>
      <p:ext uri="{BB962C8B-B14F-4D97-AF65-F5344CB8AC3E}">
        <p14:creationId xmlns:p14="http://schemas.microsoft.com/office/powerpoint/2010/main" val="354126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D1C2F-7747-C9C4-21E1-768A5F1AEE3B}"/>
              </a:ext>
            </a:extLst>
          </p:cNvPr>
          <p:cNvSpPr>
            <a:spLocks noGrp="1"/>
          </p:cNvSpPr>
          <p:nvPr>
            <p:ph type="title"/>
          </p:nvPr>
        </p:nvSpPr>
        <p:spPr>
          <a:xfrm>
            <a:off x="829056" y="3434"/>
            <a:ext cx="10515600" cy="1325563"/>
          </a:xfrm>
        </p:spPr>
        <p:txBody>
          <a:bodyPr/>
          <a:lstStyle/>
          <a:p>
            <a:pPr algn="ctr"/>
            <a:r>
              <a:rPr lang="en-GB" dirty="0">
                <a:ea typeface="Calibri Light"/>
                <a:cs typeface="Calibri Light"/>
              </a:rPr>
              <a:t>Tier E-Scooter</a:t>
            </a:r>
            <a:endParaRPr lang="en-GB" dirty="0"/>
          </a:p>
        </p:txBody>
      </p:sp>
      <p:grpSp>
        <p:nvGrpSpPr>
          <p:cNvPr id="5" name="Group 4"/>
          <p:cNvGrpSpPr/>
          <p:nvPr/>
        </p:nvGrpSpPr>
        <p:grpSpPr>
          <a:xfrm>
            <a:off x="1369650" y="1157758"/>
            <a:ext cx="8528730" cy="2694914"/>
            <a:chOff x="1369650" y="1541806"/>
            <a:chExt cx="8528730" cy="2694914"/>
          </a:xfrm>
        </p:grpSpPr>
        <p:pic>
          <p:nvPicPr>
            <p:cNvPr id="8" name="Picture 7" descr="A screenshot of a phone&#10;&#10;Description automatically generated">
              <a:extLst>
                <a:ext uri="{FF2B5EF4-FFF2-40B4-BE49-F238E27FC236}">
                  <a16:creationId xmlns:a16="http://schemas.microsoft.com/office/drawing/2014/main" xmlns="" id="{262A67B6-43BA-2E49-9052-47E108AA4253}"/>
                </a:ext>
              </a:extLst>
            </p:cNvPr>
            <p:cNvPicPr>
              <a:picLocks noChangeAspect="1"/>
            </p:cNvPicPr>
            <p:nvPr/>
          </p:nvPicPr>
          <p:blipFill>
            <a:blip r:embed="rId2"/>
            <a:stretch>
              <a:fillRect/>
            </a:stretch>
          </p:blipFill>
          <p:spPr>
            <a:xfrm>
              <a:off x="1369650" y="1541806"/>
              <a:ext cx="4223429" cy="2694914"/>
            </a:xfrm>
            <a:prstGeom prst="rect">
              <a:avLst/>
            </a:prstGeom>
          </p:spPr>
        </p:pic>
        <p:pic>
          <p:nvPicPr>
            <p:cNvPr id="9" name="Picture 8" descr="A person riding a scooter&#10;&#10;Description automatically generated">
              <a:extLst>
                <a:ext uri="{FF2B5EF4-FFF2-40B4-BE49-F238E27FC236}">
                  <a16:creationId xmlns:a16="http://schemas.microsoft.com/office/drawing/2014/main" xmlns="" id="{EE1EDC44-9A7F-86CE-A1B3-05F5864691EC}"/>
                </a:ext>
              </a:extLst>
            </p:cNvPr>
            <p:cNvPicPr>
              <a:picLocks noChangeAspect="1"/>
            </p:cNvPicPr>
            <p:nvPr/>
          </p:nvPicPr>
          <p:blipFill>
            <a:blip r:embed="rId3"/>
            <a:stretch>
              <a:fillRect/>
            </a:stretch>
          </p:blipFill>
          <p:spPr>
            <a:xfrm>
              <a:off x="5567098" y="1541806"/>
              <a:ext cx="4331282" cy="2694914"/>
            </a:xfrm>
            <a:prstGeom prst="rect">
              <a:avLst/>
            </a:prstGeom>
          </p:spPr>
        </p:pic>
      </p:grpSp>
      <p:grpSp>
        <p:nvGrpSpPr>
          <p:cNvPr id="13" name="Group 12"/>
          <p:cNvGrpSpPr/>
          <p:nvPr/>
        </p:nvGrpSpPr>
        <p:grpSpPr>
          <a:xfrm>
            <a:off x="1369650" y="3975032"/>
            <a:ext cx="8528730" cy="2712720"/>
            <a:chOff x="1369650" y="4236720"/>
            <a:chExt cx="8528730" cy="2712720"/>
          </a:xfrm>
        </p:grpSpPr>
        <p:pic>
          <p:nvPicPr>
            <p:cNvPr id="10" name="Picture 9" descr="A step by step instructions for a bicycle handlebar&#10;&#10;Description automatically generated">
              <a:extLst>
                <a:ext uri="{FF2B5EF4-FFF2-40B4-BE49-F238E27FC236}">
                  <a16:creationId xmlns:a16="http://schemas.microsoft.com/office/drawing/2014/main" xmlns="" id="{0B5C4911-91E2-4AD4-5E88-5A24AA7B3570}"/>
                </a:ext>
              </a:extLst>
            </p:cNvPr>
            <p:cNvPicPr>
              <a:picLocks noChangeAspect="1"/>
            </p:cNvPicPr>
            <p:nvPr/>
          </p:nvPicPr>
          <p:blipFill>
            <a:blip r:embed="rId4"/>
            <a:stretch>
              <a:fillRect/>
            </a:stretch>
          </p:blipFill>
          <p:spPr>
            <a:xfrm>
              <a:off x="1369650" y="4236720"/>
              <a:ext cx="4223429" cy="2712720"/>
            </a:xfrm>
            <a:prstGeom prst="rect">
              <a:avLst/>
            </a:prstGeom>
          </p:spPr>
        </p:pic>
        <p:pic>
          <p:nvPicPr>
            <p:cNvPr id="11" name="Picture 10" descr="A screenshot of a step by step instructions&#10;&#10;Description automatically generated">
              <a:extLst>
                <a:ext uri="{FF2B5EF4-FFF2-40B4-BE49-F238E27FC236}">
                  <a16:creationId xmlns:a16="http://schemas.microsoft.com/office/drawing/2014/main" xmlns="" id="{5C4BC3A9-7BE5-EAAB-68EA-A920876F74E1}"/>
                </a:ext>
              </a:extLst>
            </p:cNvPr>
            <p:cNvPicPr>
              <a:picLocks noChangeAspect="1"/>
            </p:cNvPicPr>
            <p:nvPr/>
          </p:nvPicPr>
          <p:blipFill>
            <a:blip r:embed="rId5"/>
            <a:stretch>
              <a:fillRect/>
            </a:stretch>
          </p:blipFill>
          <p:spPr>
            <a:xfrm>
              <a:off x="5596406" y="4236720"/>
              <a:ext cx="4301974" cy="2712720"/>
            </a:xfrm>
            <a:prstGeom prst="rect">
              <a:avLst/>
            </a:prstGeom>
          </p:spPr>
        </p:pic>
      </p:grpSp>
      <p:pic>
        <p:nvPicPr>
          <p:cNvPr id="12" name="Picture 11" descr="A logo for a hospital&#10;&#10;Description automatically generated">
            <a:extLst>
              <a:ext uri="{FF2B5EF4-FFF2-40B4-BE49-F238E27FC236}">
                <a16:creationId xmlns:a16="http://schemas.microsoft.com/office/drawing/2014/main" xmlns="" id="{952F92CB-910A-CDE5-10A8-36285A4EB6B0}"/>
              </a:ext>
            </a:extLst>
          </p:cNvPr>
          <p:cNvPicPr>
            <a:picLocks noChangeAspect="1"/>
          </p:cNvPicPr>
          <p:nvPr/>
        </p:nvPicPr>
        <p:blipFill rotWithShape="1">
          <a:blip r:embed="rId6"/>
          <a:srcRect l="3459" t="5764" r="-150" b="3458"/>
          <a:stretch/>
        </p:blipFill>
        <p:spPr>
          <a:xfrm>
            <a:off x="9979432" y="3434"/>
            <a:ext cx="2209901" cy="1082792"/>
          </a:xfrm>
          <a:prstGeom prst="rect">
            <a:avLst/>
          </a:prstGeom>
        </p:spPr>
      </p:pic>
      <p:pic>
        <p:nvPicPr>
          <p:cNvPr id="14" name="Picture 13">
            <a:extLst>
              <a:ext uri="{FF2B5EF4-FFF2-40B4-BE49-F238E27FC236}">
                <a16:creationId xmlns:a16="http://schemas.microsoft.com/office/drawing/2014/main" xmlns="" id="{1829F53D-3E1D-2728-E0EC-DF2B835C9072}"/>
              </a:ext>
            </a:extLst>
          </p:cNvPr>
          <p:cNvPicPr>
            <a:picLocks noChangeAspect="1"/>
          </p:cNvPicPr>
          <p:nvPr/>
        </p:nvPicPr>
        <p:blipFill>
          <a:blip r:embed="rId7"/>
          <a:stretch>
            <a:fillRect/>
          </a:stretch>
        </p:blipFill>
        <p:spPr>
          <a:xfrm>
            <a:off x="265925" y="288519"/>
            <a:ext cx="885825" cy="238125"/>
          </a:xfrm>
          <a:prstGeom prst="rect">
            <a:avLst/>
          </a:prstGeom>
        </p:spPr>
      </p:pic>
      <p:pic>
        <p:nvPicPr>
          <p:cNvPr id="3" name="Picture 2">
            <a:extLst>
              <a:ext uri="{FF2B5EF4-FFF2-40B4-BE49-F238E27FC236}">
                <a16:creationId xmlns:a16="http://schemas.microsoft.com/office/drawing/2014/main" xmlns="" id="{2EFEE8C8-C404-CA0E-942A-CF487D9CEB59}"/>
              </a:ext>
            </a:extLst>
          </p:cNvPr>
          <p:cNvPicPr>
            <a:picLocks noChangeAspect="1"/>
          </p:cNvPicPr>
          <p:nvPr/>
        </p:nvPicPr>
        <p:blipFill>
          <a:blip r:embed="rId8"/>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102072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F96FA-4886-56BD-8F11-A4780D866199}"/>
              </a:ext>
            </a:extLst>
          </p:cNvPr>
          <p:cNvSpPr>
            <a:spLocks noGrp="1"/>
          </p:cNvSpPr>
          <p:nvPr>
            <p:ph type="title"/>
          </p:nvPr>
        </p:nvSpPr>
        <p:spPr/>
        <p:txBody>
          <a:bodyPr/>
          <a:lstStyle/>
          <a:p>
            <a:r>
              <a:rPr lang="en-GB">
                <a:cs typeface="Calibri Light"/>
              </a:rPr>
              <a:t>Tier E-Scooter</a:t>
            </a:r>
            <a:endParaRPr lang="en-GB"/>
          </a:p>
        </p:txBody>
      </p:sp>
      <p:graphicFrame>
        <p:nvGraphicFramePr>
          <p:cNvPr id="14" name="Content Placeholder 2">
            <a:extLst>
              <a:ext uri="{FF2B5EF4-FFF2-40B4-BE49-F238E27FC236}">
                <a16:creationId xmlns:a16="http://schemas.microsoft.com/office/drawing/2014/main" xmlns="" id="{9869AC73-4CEB-33AE-7029-E80F84AA13A2}"/>
              </a:ext>
            </a:extLst>
          </p:cNvPr>
          <p:cNvGraphicFramePr>
            <a:graphicFrameLocks noGrp="1"/>
          </p:cNvGraphicFramePr>
          <p:nvPr>
            <p:ph idx="1"/>
            <p:extLst>
              <p:ext uri="{D42A27DB-BD31-4B8C-83A1-F6EECF244321}">
                <p14:modId xmlns:p14="http://schemas.microsoft.com/office/powerpoint/2010/main" val="3088521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hospital&#10;&#10;Description automatically generated">
            <a:extLst>
              <a:ext uri="{FF2B5EF4-FFF2-40B4-BE49-F238E27FC236}">
                <a16:creationId xmlns:a16="http://schemas.microsoft.com/office/drawing/2014/main" xmlns="" id="{C575A733-FCC9-7016-EB6D-9D50EBBE0BD7}"/>
              </a:ext>
            </a:extLst>
          </p:cNvPr>
          <p:cNvPicPr>
            <a:picLocks noChangeAspect="1"/>
          </p:cNvPicPr>
          <p:nvPr/>
        </p:nvPicPr>
        <p:blipFill rotWithShape="1">
          <a:blip r:embed="rId8"/>
          <a:srcRect l="3459" t="5764" r="-150" b="3458"/>
          <a:stretch/>
        </p:blipFill>
        <p:spPr>
          <a:xfrm>
            <a:off x="9979432" y="-5427"/>
            <a:ext cx="2209901" cy="1082792"/>
          </a:xfrm>
          <a:prstGeom prst="rect">
            <a:avLst/>
          </a:prstGeom>
        </p:spPr>
      </p:pic>
      <p:pic>
        <p:nvPicPr>
          <p:cNvPr id="5" name="Picture 4">
            <a:extLst>
              <a:ext uri="{FF2B5EF4-FFF2-40B4-BE49-F238E27FC236}">
                <a16:creationId xmlns:a16="http://schemas.microsoft.com/office/drawing/2014/main" xmlns="" id="{BFD03C90-D37E-A665-D92D-2433AF898A44}"/>
              </a:ext>
            </a:extLst>
          </p:cNvPr>
          <p:cNvPicPr>
            <a:picLocks noChangeAspect="1"/>
          </p:cNvPicPr>
          <p:nvPr/>
        </p:nvPicPr>
        <p:blipFill>
          <a:blip r:embed="rId9"/>
          <a:stretch>
            <a:fillRect/>
          </a:stretch>
        </p:blipFill>
        <p:spPr>
          <a:xfrm>
            <a:off x="265925" y="288519"/>
            <a:ext cx="885825" cy="238125"/>
          </a:xfrm>
          <a:prstGeom prst="rect">
            <a:avLst/>
          </a:prstGeom>
        </p:spPr>
      </p:pic>
      <p:pic>
        <p:nvPicPr>
          <p:cNvPr id="11" name="Picture 10" descr="A blue sky with clouds&#10;&#10;Description automatically generated">
            <a:extLst>
              <a:ext uri="{FF2B5EF4-FFF2-40B4-BE49-F238E27FC236}">
                <a16:creationId xmlns:a16="http://schemas.microsoft.com/office/drawing/2014/main" xmlns="" id="{625F0547-3024-4132-7BE2-42B8A3AC2A8C}"/>
              </a:ext>
            </a:extLst>
          </p:cNvPr>
          <p:cNvPicPr>
            <a:picLocks noChangeAspect="1"/>
          </p:cNvPicPr>
          <p:nvPr/>
        </p:nvPicPr>
        <p:blipFill>
          <a:blip r:embed="rId10"/>
          <a:stretch>
            <a:fillRect/>
          </a:stretch>
        </p:blipFill>
        <p:spPr>
          <a:xfrm>
            <a:off x="8884627" y="1150083"/>
            <a:ext cx="1866900" cy="552450"/>
          </a:xfrm>
          <a:prstGeom prst="rect">
            <a:avLst/>
          </a:prstGeom>
        </p:spPr>
      </p:pic>
      <p:pic>
        <p:nvPicPr>
          <p:cNvPr id="4" name="Picture 3">
            <a:extLst>
              <a:ext uri="{FF2B5EF4-FFF2-40B4-BE49-F238E27FC236}">
                <a16:creationId xmlns:a16="http://schemas.microsoft.com/office/drawing/2014/main" xmlns="" id="{32D9A106-412B-2184-932A-0E04860EA0C4}"/>
              </a:ext>
            </a:extLst>
          </p:cNvPr>
          <p:cNvPicPr>
            <a:picLocks noChangeAspect="1"/>
          </p:cNvPicPr>
          <p:nvPr/>
        </p:nvPicPr>
        <p:blipFill>
          <a:blip r:embed="rId11"/>
          <a:stretch>
            <a:fillRect/>
          </a:stretch>
        </p:blipFill>
        <p:spPr>
          <a:xfrm>
            <a:off x="-2075" y="-2931"/>
            <a:ext cx="219075" cy="2819400"/>
          </a:xfrm>
          <a:prstGeom prst="rect">
            <a:avLst/>
          </a:prstGeom>
        </p:spPr>
      </p:pic>
    </p:spTree>
    <p:extLst>
      <p:ext uri="{BB962C8B-B14F-4D97-AF65-F5344CB8AC3E}">
        <p14:creationId xmlns:p14="http://schemas.microsoft.com/office/powerpoint/2010/main" val="43575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69432-5C7D-9F1F-413C-12BB4BBB0B99}"/>
              </a:ext>
            </a:extLst>
          </p:cNvPr>
          <p:cNvSpPr>
            <a:spLocks noGrp="1"/>
          </p:cNvSpPr>
          <p:nvPr>
            <p:ph type="title"/>
          </p:nvPr>
        </p:nvSpPr>
        <p:spPr>
          <a:xfrm>
            <a:off x="1150815" y="413971"/>
            <a:ext cx="1601973" cy="723051"/>
          </a:xfrm>
        </p:spPr>
        <p:txBody>
          <a:bodyPr/>
          <a:lstStyle/>
          <a:p>
            <a:r>
              <a:rPr lang="en-GB">
                <a:ea typeface="Calibri Light"/>
                <a:cs typeface="Calibri Light"/>
              </a:rPr>
              <a:t>Taxis </a:t>
            </a:r>
            <a:endParaRPr lang="en-GB"/>
          </a:p>
        </p:txBody>
      </p:sp>
      <p:sp>
        <p:nvSpPr>
          <p:cNvPr id="3" name="Content Placeholder 2">
            <a:extLst>
              <a:ext uri="{FF2B5EF4-FFF2-40B4-BE49-F238E27FC236}">
                <a16:creationId xmlns:a16="http://schemas.microsoft.com/office/drawing/2014/main" xmlns="" id="{A75F50EE-8DE0-A35D-D976-36CA5DEE90B5}"/>
              </a:ext>
            </a:extLst>
          </p:cNvPr>
          <p:cNvSpPr>
            <a:spLocks noGrp="1"/>
          </p:cNvSpPr>
          <p:nvPr>
            <p:ph idx="1"/>
          </p:nvPr>
        </p:nvSpPr>
        <p:spPr>
          <a:xfrm>
            <a:off x="155945" y="1223114"/>
            <a:ext cx="4635203" cy="4620332"/>
          </a:xfrm>
        </p:spPr>
        <p:txBody>
          <a:bodyPr vert="horz" lIns="91440" tIns="45720" rIns="91440" bIns="45720" rtlCol="0" anchor="t">
            <a:normAutofit fontScale="92500" lnSpcReduction="20000"/>
          </a:bodyPr>
          <a:lstStyle/>
          <a:p>
            <a:r>
              <a:rPr lang="en-GB">
                <a:ea typeface="Calibri"/>
                <a:cs typeface="Calibri"/>
              </a:rPr>
              <a:t>Uber </a:t>
            </a:r>
          </a:p>
          <a:p>
            <a:r>
              <a:rPr lang="en-GB">
                <a:ea typeface="Calibri"/>
                <a:cs typeface="Calibri"/>
              </a:rPr>
              <a:t>Bolt </a:t>
            </a:r>
          </a:p>
          <a:p>
            <a:r>
              <a:rPr lang="en-GB">
                <a:cs typeface="Calibri"/>
              </a:rPr>
              <a:t>Apple taxis</a:t>
            </a:r>
            <a:endParaRPr lang="en-GB"/>
          </a:p>
          <a:p>
            <a:endParaRPr lang="en-GB">
              <a:ea typeface="Calibri"/>
              <a:cs typeface="Calibri"/>
            </a:endParaRPr>
          </a:p>
          <a:p>
            <a:r>
              <a:rPr lang="en-GB">
                <a:ea typeface="Calibri"/>
                <a:cs typeface="Calibri"/>
              </a:rPr>
              <a:t>Prices will drastically increase with bad weather or if there is events/festivals in the area going on due to demand. The same thing will also happen with the time of day as typically Fri/Sat evenings are expensive as most people are going out/travelling.</a:t>
            </a:r>
          </a:p>
        </p:txBody>
      </p:sp>
      <p:pic>
        <p:nvPicPr>
          <p:cNvPr id="7" name="Picture 6" descr="A logo for a hospital&#10;&#10;Description automatically generated">
            <a:extLst>
              <a:ext uri="{FF2B5EF4-FFF2-40B4-BE49-F238E27FC236}">
                <a16:creationId xmlns:a16="http://schemas.microsoft.com/office/drawing/2014/main" xmlns="" id="{43F14006-55AB-A357-E93D-DE2D9636D5B4}"/>
              </a:ext>
            </a:extLst>
          </p:cNvPr>
          <p:cNvPicPr>
            <a:picLocks noChangeAspect="1"/>
          </p:cNvPicPr>
          <p:nvPr/>
        </p:nvPicPr>
        <p:blipFill rotWithShape="1">
          <a:blip r:embed="rId2"/>
          <a:srcRect l="3459" t="5764" r="-150" b="3458"/>
          <a:stretch/>
        </p:blipFill>
        <p:spPr>
          <a:xfrm>
            <a:off x="9979432" y="3434"/>
            <a:ext cx="2209901" cy="1082792"/>
          </a:xfrm>
          <a:prstGeom prst="rect">
            <a:avLst/>
          </a:prstGeom>
        </p:spPr>
      </p:pic>
      <p:sp>
        <p:nvSpPr>
          <p:cNvPr id="10" name="TextBox 9">
            <a:extLst>
              <a:ext uri="{FF2B5EF4-FFF2-40B4-BE49-F238E27FC236}">
                <a16:creationId xmlns:a16="http://schemas.microsoft.com/office/drawing/2014/main" xmlns="" id="{C55308A4-4C74-8E14-953E-2BAA8483A5BB}"/>
              </a:ext>
            </a:extLst>
          </p:cNvPr>
          <p:cNvSpPr txBox="1"/>
          <p:nvPr/>
        </p:nvSpPr>
        <p:spPr>
          <a:xfrm>
            <a:off x="4918422" y="165708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Uber - Request a ride on the App Store (apple.com)</a:t>
            </a:r>
            <a:endParaRPr lang="en-US"/>
          </a:p>
        </p:txBody>
      </p:sp>
      <p:sp>
        <p:nvSpPr>
          <p:cNvPr id="11" name="TextBox 10">
            <a:extLst>
              <a:ext uri="{FF2B5EF4-FFF2-40B4-BE49-F238E27FC236}">
                <a16:creationId xmlns:a16="http://schemas.microsoft.com/office/drawing/2014/main" xmlns="" id="{EDF25EB7-7E7C-12CB-CD67-5EBFE8B4FAD4}"/>
              </a:ext>
            </a:extLst>
          </p:cNvPr>
          <p:cNvSpPr txBox="1"/>
          <p:nvPr/>
        </p:nvSpPr>
        <p:spPr>
          <a:xfrm>
            <a:off x="7798073" y="165890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Uber - Request a ride - Apps on Google Play</a:t>
            </a:r>
            <a:endParaRPr lang="en-US"/>
          </a:p>
        </p:txBody>
      </p:sp>
      <p:sp>
        <p:nvSpPr>
          <p:cNvPr id="12" name="TextBox 11">
            <a:extLst>
              <a:ext uri="{FF2B5EF4-FFF2-40B4-BE49-F238E27FC236}">
                <a16:creationId xmlns:a16="http://schemas.microsoft.com/office/drawing/2014/main" xmlns="" id="{2B63A7C7-BCEC-3234-B862-2D794D303668}"/>
              </a:ext>
            </a:extLst>
          </p:cNvPr>
          <p:cNvSpPr txBox="1"/>
          <p:nvPr/>
        </p:nvSpPr>
        <p:spPr>
          <a:xfrm>
            <a:off x="4918421" y="342872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Bolt: Request a Ride on the App Store (apple.com)</a:t>
            </a:r>
            <a:endParaRPr lang="en-US"/>
          </a:p>
        </p:txBody>
      </p:sp>
      <p:sp>
        <p:nvSpPr>
          <p:cNvPr id="13" name="TextBox 12">
            <a:extLst>
              <a:ext uri="{FF2B5EF4-FFF2-40B4-BE49-F238E27FC236}">
                <a16:creationId xmlns:a16="http://schemas.microsoft.com/office/drawing/2014/main" xmlns="" id="{03887DC7-E889-BBB5-57A5-3FFAA66CED35}"/>
              </a:ext>
            </a:extLst>
          </p:cNvPr>
          <p:cNvSpPr txBox="1"/>
          <p:nvPr/>
        </p:nvSpPr>
        <p:spPr>
          <a:xfrm>
            <a:off x="7728325" y="341100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Bolt: Request a Ride – Apps on Google Play</a:t>
            </a:r>
            <a:endParaRPr lang="en-US"/>
          </a:p>
        </p:txBody>
      </p:sp>
      <p:pic>
        <p:nvPicPr>
          <p:cNvPr id="14" name="Picture 13" descr="A green square with white text&#10;&#10;Description automatically generated">
            <a:extLst>
              <a:ext uri="{FF2B5EF4-FFF2-40B4-BE49-F238E27FC236}">
                <a16:creationId xmlns:a16="http://schemas.microsoft.com/office/drawing/2014/main" xmlns="" id="{350A4D32-4367-2584-B439-848C46E45268}"/>
              </a:ext>
            </a:extLst>
          </p:cNvPr>
          <p:cNvPicPr>
            <a:picLocks noChangeAspect="1"/>
          </p:cNvPicPr>
          <p:nvPr/>
        </p:nvPicPr>
        <p:blipFill rotWithShape="1">
          <a:blip r:embed="rId7"/>
          <a:srcRect l="6312" t="4152" r="7340" b="5190"/>
          <a:stretch/>
        </p:blipFill>
        <p:spPr>
          <a:xfrm>
            <a:off x="10796477" y="2967813"/>
            <a:ext cx="1186468" cy="1197796"/>
          </a:xfrm>
          <a:prstGeom prst="rect">
            <a:avLst/>
          </a:prstGeom>
        </p:spPr>
      </p:pic>
      <p:pic>
        <p:nvPicPr>
          <p:cNvPr id="17" name="Picture 16" descr="A black square with white text&#10;&#10;Description automatically generated">
            <a:extLst>
              <a:ext uri="{FF2B5EF4-FFF2-40B4-BE49-F238E27FC236}">
                <a16:creationId xmlns:a16="http://schemas.microsoft.com/office/drawing/2014/main" xmlns="" id="{E7324366-E325-9125-8E61-1E56866F4183}"/>
              </a:ext>
            </a:extLst>
          </p:cNvPr>
          <p:cNvPicPr>
            <a:picLocks noChangeAspect="1"/>
          </p:cNvPicPr>
          <p:nvPr/>
        </p:nvPicPr>
        <p:blipFill rotWithShape="1">
          <a:blip r:embed="rId8"/>
          <a:srcRect l="10680" t="8338" r="9061" b="9030"/>
          <a:stretch/>
        </p:blipFill>
        <p:spPr>
          <a:xfrm>
            <a:off x="10634330" y="1435122"/>
            <a:ext cx="1262456" cy="1256705"/>
          </a:xfrm>
          <a:prstGeom prst="rect">
            <a:avLst/>
          </a:prstGeom>
        </p:spPr>
      </p:pic>
      <p:pic>
        <p:nvPicPr>
          <p:cNvPr id="16" name="Picture 15">
            <a:extLst>
              <a:ext uri="{FF2B5EF4-FFF2-40B4-BE49-F238E27FC236}">
                <a16:creationId xmlns:a16="http://schemas.microsoft.com/office/drawing/2014/main" xmlns="" id="{CA94DE89-229C-5CB5-6BFB-2437290566A0}"/>
              </a:ext>
            </a:extLst>
          </p:cNvPr>
          <p:cNvPicPr>
            <a:picLocks noChangeAspect="1"/>
          </p:cNvPicPr>
          <p:nvPr/>
        </p:nvPicPr>
        <p:blipFill>
          <a:blip r:embed="rId9"/>
          <a:stretch>
            <a:fillRect/>
          </a:stretch>
        </p:blipFill>
        <p:spPr>
          <a:xfrm>
            <a:off x="265925" y="288519"/>
            <a:ext cx="885825" cy="238125"/>
          </a:xfrm>
          <a:prstGeom prst="rect">
            <a:avLst/>
          </a:prstGeom>
        </p:spPr>
      </p:pic>
      <p:pic>
        <p:nvPicPr>
          <p:cNvPr id="4" name="Picture 3">
            <a:extLst>
              <a:ext uri="{FF2B5EF4-FFF2-40B4-BE49-F238E27FC236}">
                <a16:creationId xmlns:a16="http://schemas.microsoft.com/office/drawing/2014/main" xmlns="" id="{F5074450-7BF0-72F5-45AE-31F69F4B681C}"/>
              </a:ext>
            </a:extLst>
          </p:cNvPr>
          <p:cNvPicPr>
            <a:picLocks noChangeAspect="1"/>
          </p:cNvPicPr>
          <p:nvPr/>
        </p:nvPicPr>
        <p:blipFill>
          <a:blip r:embed="rId10"/>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45012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819BE-EF33-A875-CFE2-FE54794033AD}"/>
              </a:ext>
            </a:extLst>
          </p:cNvPr>
          <p:cNvSpPr>
            <a:spLocks noGrp="1"/>
          </p:cNvSpPr>
          <p:nvPr>
            <p:ph type="title"/>
          </p:nvPr>
        </p:nvSpPr>
        <p:spPr>
          <a:xfrm>
            <a:off x="838200" y="365125"/>
            <a:ext cx="5146159" cy="1343283"/>
          </a:xfrm>
        </p:spPr>
        <p:txBody>
          <a:bodyPr/>
          <a:lstStyle/>
          <a:p>
            <a:r>
              <a:rPr lang="en-GB">
                <a:cs typeface="Calibri Light"/>
              </a:rPr>
              <a:t>Uber:</a:t>
            </a:r>
            <a:endParaRPr lang="en-GB"/>
          </a:p>
        </p:txBody>
      </p:sp>
      <p:pic>
        <p:nvPicPr>
          <p:cNvPr id="8" name="Picture 7" descr="A logo for a hospital&#10;&#10;Description automatically generated">
            <a:extLst>
              <a:ext uri="{FF2B5EF4-FFF2-40B4-BE49-F238E27FC236}">
                <a16:creationId xmlns:a16="http://schemas.microsoft.com/office/drawing/2014/main" xmlns="" id="{5AFEC0E1-ED5E-44F5-D84E-2A965DF1144A}"/>
              </a:ext>
            </a:extLst>
          </p:cNvPr>
          <p:cNvPicPr>
            <a:picLocks noChangeAspect="1"/>
          </p:cNvPicPr>
          <p:nvPr/>
        </p:nvPicPr>
        <p:blipFill rotWithShape="1">
          <a:blip r:embed="rId2"/>
          <a:srcRect l="3459" t="5764" r="-150" b="3458"/>
          <a:stretch/>
        </p:blipFill>
        <p:spPr>
          <a:xfrm>
            <a:off x="9979432" y="3434"/>
            <a:ext cx="2209901" cy="1082792"/>
          </a:xfrm>
          <a:prstGeom prst="rect">
            <a:avLst/>
          </a:prstGeom>
        </p:spPr>
      </p:pic>
      <p:sp>
        <p:nvSpPr>
          <p:cNvPr id="9" name="TextBox 8">
            <a:extLst>
              <a:ext uri="{FF2B5EF4-FFF2-40B4-BE49-F238E27FC236}">
                <a16:creationId xmlns:a16="http://schemas.microsoft.com/office/drawing/2014/main" xmlns="" id="{CF58BAC2-A96C-5455-7C5C-80D9CC25B0D1}"/>
              </a:ext>
            </a:extLst>
          </p:cNvPr>
          <p:cNvSpPr txBox="1"/>
          <p:nvPr/>
        </p:nvSpPr>
        <p:spPr>
          <a:xfrm>
            <a:off x="753139" y="1683488"/>
            <a:ext cx="483781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Uber has several different options/styles of transport. </a:t>
            </a:r>
          </a:p>
          <a:p>
            <a:endParaRPr lang="en-GB">
              <a:cs typeface="Calibri"/>
            </a:endParaRPr>
          </a:p>
          <a:p>
            <a:r>
              <a:rPr lang="en-GB">
                <a:cs typeface="Calibri"/>
              </a:rPr>
              <a:t>As you can see on the example on the side there are different sized taxis, and they also vary in prices so you will need to see on the app the price changes. </a:t>
            </a:r>
          </a:p>
        </p:txBody>
      </p:sp>
      <p:pic>
        <p:nvPicPr>
          <p:cNvPr id="15" name="Picture 14" descr="Uber may face further legal challenge to settle drivers' hours | Uber | The  Guardian">
            <a:extLst>
              <a:ext uri="{FF2B5EF4-FFF2-40B4-BE49-F238E27FC236}">
                <a16:creationId xmlns:a16="http://schemas.microsoft.com/office/drawing/2014/main" xmlns="" id="{3A156CBC-97DE-4853-084F-B12CF0C6CA4C}"/>
              </a:ext>
            </a:extLst>
          </p:cNvPr>
          <p:cNvPicPr>
            <a:picLocks noChangeAspect="1"/>
          </p:cNvPicPr>
          <p:nvPr/>
        </p:nvPicPr>
        <p:blipFill>
          <a:blip r:embed="rId3"/>
          <a:stretch>
            <a:fillRect/>
          </a:stretch>
        </p:blipFill>
        <p:spPr>
          <a:xfrm>
            <a:off x="6877493" y="1631389"/>
            <a:ext cx="4497572" cy="2700315"/>
          </a:xfrm>
          <a:prstGeom prst="rect">
            <a:avLst/>
          </a:prstGeom>
        </p:spPr>
      </p:pic>
      <p:pic>
        <p:nvPicPr>
          <p:cNvPr id="7" name="Picture 6">
            <a:extLst>
              <a:ext uri="{FF2B5EF4-FFF2-40B4-BE49-F238E27FC236}">
                <a16:creationId xmlns:a16="http://schemas.microsoft.com/office/drawing/2014/main" xmlns="" id="{A6C3FABA-83FA-BDE2-4EB7-942F92E0F46B}"/>
              </a:ext>
            </a:extLst>
          </p:cNvPr>
          <p:cNvPicPr>
            <a:picLocks noChangeAspect="1"/>
          </p:cNvPicPr>
          <p:nvPr/>
        </p:nvPicPr>
        <p:blipFill>
          <a:blip r:embed="rId4"/>
          <a:stretch>
            <a:fillRect/>
          </a:stretch>
        </p:blipFill>
        <p:spPr>
          <a:xfrm>
            <a:off x="265925" y="288519"/>
            <a:ext cx="885825" cy="238125"/>
          </a:xfrm>
          <a:prstGeom prst="rect">
            <a:avLst/>
          </a:prstGeom>
        </p:spPr>
      </p:pic>
      <p:pic>
        <p:nvPicPr>
          <p:cNvPr id="5" name="Picture 4">
            <a:extLst>
              <a:ext uri="{FF2B5EF4-FFF2-40B4-BE49-F238E27FC236}">
                <a16:creationId xmlns:a16="http://schemas.microsoft.com/office/drawing/2014/main" xmlns="" id="{B263DA4B-F061-54BD-BCA4-4E60A7ECEB6A}"/>
              </a:ext>
            </a:extLst>
          </p:cNvPr>
          <p:cNvPicPr>
            <a:picLocks noChangeAspect="1"/>
          </p:cNvPicPr>
          <p:nvPr/>
        </p:nvPicPr>
        <p:blipFill>
          <a:blip r:embed="rId5"/>
          <a:stretch>
            <a:fillRect/>
          </a:stretch>
        </p:blipFill>
        <p:spPr>
          <a:xfrm>
            <a:off x="-2075" y="-2931"/>
            <a:ext cx="219075" cy="2819400"/>
          </a:xfrm>
          <a:prstGeom prst="rect">
            <a:avLst/>
          </a:prstGeom>
        </p:spPr>
      </p:pic>
    </p:spTree>
    <p:extLst>
      <p:ext uri="{BB962C8B-B14F-4D97-AF65-F5344CB8AC3E}">
        <p14:creationId xmlns:p14="http://schemas.microsoft.com/office/powerpoint/2010/main" val="393912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FC1BE-F924-D59D-0EED-23DA07FF5808}"/>
              </a:ext>
            </a:extLst>
          </p:cNvPr>
          <p:cNvSpPr>
            <a:spLocks noGrp="1"/>
          </p:cNvSpPr>
          <p:nvPr>
            <p:ph type="title"/>
          </p:nvPr>
        </p:nvSpPr>
        <p:spPr>
          <a:xfrm>
            <a:off x="838200" y="365125"/>
            <a:ext cx="3755066" cy="1088057"/>
          </a:xfrm>
        </p:spPr>
        <p:txBody>
          <a:bodyPr/>
          <a:lstStyle/>
          <a:p>
            <a:r>
              <a:rPr lang="en-GB" dirty="0">
                <a:ea typeface="Calibri Light"/>
                <a:cs typeface="Calibri Light"/>
              </a:rPr>
              <a:t>Private Vehicles</a:t>
            </a:r>
            <a:endParaRPr lang="en-GB" dirty="0"/>
          </a:p>
        </p:txBody>
      </p:sp>
      <p:sp>
        <p:nvSpPr>
          <p:cNvPr id="3" name="Content Placeholder 2">
            <a:extLst>
              <a:ext uri="{FF2B5EF4-FFF2-40B4-BE49-F238E27FC236}">
                <a16:creationId xmlns:a16="http://schemas.microsoft.com/office/drawing/2014/main" xmlns="" id="{EC860E30-A698-586C-84EA-F0019FA0320B}"/>
              </a:ext>
            </a:extLst>
          </p:cNvPr>
          <p:cNvSpPr>
            <a:spLocks noGrp="1"/>
          </p:cNvSpPr>
          <p:nvPr>
            <p:ph idx="1"/>
          </p:nvPr>
        </p:nvSpPr>
        <p:spPr>
          <a:xfrm>
            <a:off x="838200" y="1518846"/>
            <a:ext cx="10515600" cy="4351338"/>
          </a:xfrm>
        </p:spPr>
        <p:txBody>
          <a:bodyPr vert="horz" lIns="91440" tIns="45720" rIns="91440" bIns="45720" rtlCol="0" anchor="t">
            <a:normAutofit/>
          </a:bodyPr>
          <a:lstStyle/>
          <a:p>
            <a:pPr marL="0" indent="0">
              <a:buNone/>
            </a:pPr>
            <a:r>
              <a:rPr lang="en-GB" b="1">
                <a:ea typeface="+mn-lt"/>
                <a:cs typeface="+mn-lt"/>
              </a:rPr>
              <a:t>Documents Needed</a:t>
            </a:r>
            <a:endParaRPr lang="en-GB">
              <a:ea typeface="+mn-lt"/>
              <a:cs typeface="+mn-lt"/>
            </a:endParaRPr>
          </a:p>
          <a:p>
            <a:r>
              <a:rPr lang="en-GB">
                <a:ea typeface="+mn-lt"/>
                <a:cs typeface="+mn-lt"/>
              </a:rPr>
              <a:t>Provisional or Full License  </a:t>
            </a:r>
            <a:endParaRPr lang="en-US">
              <a:ea typeface="+mn-lt"/>
              <a:cs typeface="+mn-lt"/>
            </a:endParaRPr>
          </a:p>
          <a:p>
            <a:r>
              <a:rPr lang="en-GB">
                <a:ea typeface="+mn-lt"/>
                <a:cs typeface="+mn-lt"/>
              </a:rPr>
              <a:t>Insurance</a:t>
            </a:r>
          </a:p>
          <a:p>
            <a:r>
              <a:rPr lang="en-GB">
                <a:ea typeface="+mn-lt"/>
                <a:cs typeface="+mn-lt"/>
              </a:rPr>
              <a:t>V5,MOT,Vehicle Tax</a:t>
            </a:r>
            <a:endParaRPr lang="en-GB"/>
          </a:p>
          <a:p>
            <a:endParaRPr lang="en-GB">
              <a:ea typeface="+mn-lt"/>
              <a:cs typeface="+mn-lt"/>
            </a:endParaRPr>
          </a:p>
          <a:p>
            <a:pPr marL="0" indent="0">
              <a:buNone/>
            </a:pPr>
            <a:endParaRPr lang="en-GB">
              <a:ea typeface="+mn-lt"/>
              <a:cs typeface="+mn-lt"/>
            </a:endParaRPr>
          </a:p>
          <a:p>
            <a:r>
              <a:rPr lang="en-GB">
                <a:ea typeface="+mn-lt"/>
                <a:cs typeface="+mn-lt"/>
                <a:hlinkClick r:id="rId2"/>
              </a:rPr>
              <a:t>Auto Trader UK - New and Used Cars For Sale</a:t>
            </a:r>
            <a:endParaRPr lang="en-GB">
              <a:cs typeface="Calibri"/>
            </a:endParaRPr>
          </a:p>
          <a:p>
            <a:r>
              <a:rPr lang="en-GB">
                <a:ea typeface="+mn-lt"/>
                <a:cs typeface="+mn-lt"/>
                <a:hlinkClick r:id="rId3"/>
              </a:rPr>
              <a:t>Cazoo | The better way to buy, sell and exchange a car online</a:t>
            </a:r>
            <a:endParaRPr lang="en-GB">
              <a:ea typeface="Calibri"/>
              <a:cs typeface="Calibri"/>
            </a:endParaRPr>
          </a:p>
          <a:p>
            <a:endParaRPr lang="en-GB" b="1">
              <a:ea typeface="Calibri"/>
              <a:cs typeface="Calibri"/>
            </a:endParaRPr>
          </a:p>
          <a:p>
            <a:pPr marL="0" indent="0">
              <a:buNone/>
            </a:pPr>
            <a:endParaRPr lang="en-GB" b="1">
              <a:ea typeface="Calibri"/>
              <a:cs typeface="Calibri"/>
            </a:endParaRPr>
          </a:p>
        </p:txBody>
      </p:sp>
      <p:pic>
        <p:nvPicPr>
          <p:cNvPr id="7" name="Picture 6" descr="A logo for a hospital&#10;&#10;Description automatically generated">
            <a:extLst>
              <a:ext uri="{FF2B5EF4-FFF2-40B4-BE49-F238E27FC236}">
                <a16:creationId xmlns:a16="http://schemas.microsoft.com/office/drawing/2014/main" xmlns="" id="{F1174AF3-843B-BDAC-4479-B64B70658041}"/>
              </a:ext>
            </a:extLst>
          </p:cNvPr>
          <p:cNvPicPr>
            <a:picLocks noChangeAspect="1"/>
          </p:cNvPicPr>
          <p:nvPr/>
        </p:nvPicPr>
        <p:blipFill rotWithShape="1">
          <a:blip r:embed="rId4"/>
          <a:srcRect l="3459" t="5764" r="-150" b="3458"/>
          <a:stretch/>
        </p:blipFill>
        <p:spPr>
          <a:xfrm>
            <a:off x="9979432" y="3434"/>
            <a:ext cx="2209901" cy="1082792"/>
          </a:xfrm>
          <a:prstGeom prst="rect">
            <a:avLst/>
          </a:prstGeom>
        </p:spPr>
      </p:pic>
      <p:pic>
        <p:nvPicPr>
          <p:cNvPr id="9" name="Picture 8">
            <a:extLst>
              <a:ext uri="{FF2B5EF4-FFF2-40B4-BE49-F238E27FC236}">
                <a16:creationId xmlns:a16="http://schemas.microsoft.com/office/drawing/2014/main" xmlns="" id="{126ED051-8BD5-2A32-8659-E445E6FFB3BA}"/>
              </a:ext>
            </a:extLst>
          </p:cNvPr>
          <p:cNvPicPr>
            <a:picLocks noChangeAspect="1"/>
          </p:cNvPicPr>
          <p:nvPr/>
        </p:nvPicPr>
        <p:blipFill>
          <a:blip r:embed="rId5"/>
          <a:stretch>
            <a:fillRect/>
          </a:stretch>
        </p:blipFill>
        <p:spPr>
          <a:xfrm>
            <a:off x="265925" y="288519"/>
            <a:ext cx="885825" cy="238125"/>
          </a:xfrm>
          <a:prstGeom prst="rect">
            <a:avLst/>
          </a:prstGeom>
        </p:spPr>
      </p:pic>
      <p:pic>
        <p:nvPicPr>
          <p:cNvPr id="4" name="Picture 3" descr="autotrader_logo | Adthena">
            <a:extLst>
              <a:ext uri="{FF2B5EF4-FFF2-40B4-BE49-F238E27FC236}">
                <a16:creationId xmlns:a16="http://schemas.microsoft.com/office/drawing/2014/main" xmlns="" id="{B835274B-6AF2-4E96-E3B6-D9EFA599DF6C}"/>
              </a:ext>
            </a:extLst>
          </p:cNvPr>
          <p:cNvPicPr>
            <a:picLocks noChangeAspect="1"/>
          </p:cNvPicPr>
          <p:nvPr/>
        </p:nvPicPr>
        <p:blipFill>
          <a:blip r:embed="rId6"/>
          <a:stretch>
            <a:fillRect/>
          </a:stretch>
        </p:blipFill>
        <p:spPr>
          <a:xfrm>
            <a:off x="1003468" y="3869514"/>
            <a:ext cx="2743194" cy="346090"/>
          </a:xfrm>
          <a:prstGeom prst="rect">
            <a:avLst/>
          </a:prstGeom>
        </p:spPr>
      </p:pic>
      <p:pic>
        <p:nvPicPr>
          <p:cNvPr id="5" name="Picture 4" descr="Cazoo To Go Public On NYSE Through $7 Billion Deal With AJAX I">
            <a:extLst>
              <a:ext uri="{FF2B5EF4-FFF2-40B4-BE49-F238E27FC236}">
                <a16:creationId xmlns:a16="http://schemas.microsoft.com/office/drawing/2014/main" xmlns="" id="{D7D4AEE8-F949-8093-7B30-D36C7FFB250C}"/>
              </a:ext>
            </a:extLst>
          </p:cNvPr>
          <p:cNvPicPr>
            <a:picLocks noChangeAspect="1"/>
          </p:cNvPicPr>
          <p:nvPr/>
        </p:nvPicPr>
        <p:blipFill rotWithShape="1">
          <a:blip r:embed="rId7"/>
          <a:srcRect t="28099" r="-1225" b="29752"/>
          <a:stretch/>
        </p:blipFill>
        <p:spPr>
          <a:xfrm>
            <a:off x="4645959" y="3748524"/>
            <a:ext cx="2776790" cy="571371"/>
          </a:xfrm>
          <a:prstGeom prst="rect">
            <a:avLst/>
          </a:prstGeom>
        </p:spPr>
      </p:pic>
      <p:pic>
        <p:nvPicPr>
          <p:cNvPr id="6" name="Picture 5">
            <a:extLst>
              <a:ext uri="{FF2B5EF4-FFF2-40B4-BE49-F238E27FC236}">
                <a16:creationId xmlns:a16="http://schemas.microsoft.com/office/drawing/2014/main" xmlns="" id="{293FE8D2-F18A-7CA3-58E4-EC2A6E2B473A}"/>
              </a:ext>
            </a:extLst>
          </p:cNvPr>
          <p:cNvPicPr>
            <a:picLocks noChangeAspect="1"/>
          </p:cNvPicPr>
          <p:nvPr/>
        </p:nvPicPr>
        <p:blipFill>
          <a:blip r:embed="rId8"/>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2709781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xmlns="" id="{2536B4AF-2424-9B9D-D5F9-E381FAD38BF0}"/>
              </a:ext>
            </a:extLst>
          </p:cNvPr>
          <p:cNvGraphicFramePr/>
          <p:nvPr>
            <p:extLst>
              <p:ext uri="{D42A27DB-BD31-4B8C-83A1-F6EECF244321}">
                <p14:modId xmlns:p14="http://schemas.microsoft.com/office/powerpoint/2010/main" val="1405841976"/>
              </p:ext>
            </p:extLst>
          </p:nvPr>
        </p:nvGraphicFramePr>
        <p:xfrm>
          <a:off x="1583377" y="561110"/>
          <a:ext cx="8223661" cy="53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descr="A logo for a hospital&#10;&#10;Description automatically generated">
            <a:extLst>
              <a:ext uri="{FF2B5EF4-FFF2-40B4-BE49-F238E27FC236}">
                <a16:creationId xmlns:a16="http://schemas.microsoft.com/office/drawing/2014/main" xmlns="" id="{1931C55C-A728-CB91-0C99-4D91F086C918}"/>
              </a:ext>
            </a:extLst>
          </p:cNvPr>
          <p:cNvPicPr>
            <a:picLocks noChangeAspect="1"/>
          </p:cNvPicPr>
          <p:nvPr/>
        </p:nvPicPr>
        <p:blipFill rotWithShape="1">
          <a:blip r:embed="rId7"/>
          <a:srcRect l="3459" t="5764" r="-150" b="3458"/>
          <a:stretch/>
        </p:blipFill>
        <p:spPr>
          <a:xfrm>
            <a:off x="9979432" y="-5427"/>
            <a:ext cx="2209901" cy="1082792"/>
          </a:xfrm>
          <a:prstGeom prst="rect">
            <a:avLst/>
          </a:prstGeom>
        </p:spPr>
      </p:pic>
      <p:pic>
        <p:nvPicPr>
          <p:cNvPr id="20" name="Picture 19">
            <a:extLst>
              <a:ext uri="{FF2B5EF4-FFF2-40B4-BE49-F238E27FC236}">
                <a16:creationId xmlns:a16="http://schemas.microsoft.com/office/drawing/2014/main" xmlns="" id="{E468531D-91CB-91C4-07AD-53812EE88A98}"/>
              </a:ext>
            </a:extLst>
          </p:cNvPr>
          <p:cNvPicPr>
            <a:picLocks noChangeAspect="1"/>
          </p:cNvPicPr>
          <p:nvPr/>
        </p:nvPicPr>
        <p:blipFill>
          <a:blip r:embed="rId8"/>
          <a:stretch>
            <a:fillRect/>
          </a:stretch>
        </p:blipFill>
        <p:spPr>
          <a:xfrm>
            <a:off x="265925" y="288519"/>
            <a:ext cx="885825" cy="238125"/>
          </a:xfrm>
          <a:prstGeom prst="rect">
            <a:avLst/>
          </a:prstGeom>
        </p:spPr>
      </p:pic>
      <p:sp>
        <p:nvSpPr>
          <p:cNvPr id="11" name="Title 1">
            <a:extLst>
              <a:ext uri="{FF2B5EF4-FFF2-40B4-BE49-F238E27FC236}">
                <a16:creationId xmlns:a16="http://schemas.microsoft.com/office/drawing/2014/main" xmlns="" id="{E4330298-974C-3450-3410-21D8DF952FAC}"/>
              </a:ext>
            </a:extLst>
          </p:cNvPr>
          <p:cNvSpPr txBox="1">
            <a:spLocks/>
          </p:cNvSpPr>
          <p:nvPr/>
        </p:nvSpPr>
        <p:spPr>
          <a:xfrm>
            <a:off x="1387549" y="55009"/>
            <a:ext cx="5606903" cy="48554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cs typeface="Calibri Light"/>
              </a:rPr>
              <a:t>Process of getting a car: </a:t>
            </a:r>
            <a:endParaRPr lang="en-GB" sz="3200"/>
          </a:p>
        </p:txBody>
      </p:sp>
      <p:pic>
        <p:nvPicPr>
          <p:cNvPr id="8" name="Picture 7">
            <a:extLst>
              <a:ext uri="{FF2B5EF4-FFF2-40B4-BE49-F238E27FC236}">
                <a16:creationId xmlns:a16="http://schemas.microsoft.com/office/drawing/2014/main" xmlns="" id="{95746318-D53E-03D4-910F-127D416EDA3D}"/>
              </a:ext>
            </a:extLst>
          </p:cNvPr>
          <p:cNvPicPr>
            <a:picLocks noChangeAspect="1"/>
          </p:cNvPicPr>
          <p:nvPr/>
        </p:nvPicPr>
        <p:blipFill>
          <a:blip r:embed="rId9"/>
          <a:stretch>
            <a:fillRect/>
          </a:stretch>
        </p:blipFill>
        <p:spPr>
          <a:xfrm>
            <a:off x="-2075" y="-2931"/>
            <a:ext cx="219075" cy="2819400"/>
          </a:xfrm>
          <a:prstGeom prst="rect">
            <a:avLst/>
          </a:prstGeom>
        </p:spPr>
      </p:pic>
    </p:spTree>
    <p:extLst>
      <p:ext uri="{BB962C8B-B14F-4D97-AF65-F5344CB8AC3E}">
        <p14:creationId xmlns:p14="http://schemas.microsoft.com/office/powerpoint/2010/main" val="1587629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551F5-E014-7B4E-E87C-33BF5DF596CA}"/>
              </a:ext>
            </a:extLst>
          </p:cNvPr>
          <p:cNvSpPr>
            <a:spLocks noGrp="1"/>
          </p:cNvSpPr>
          <p:nvPr>
            <p:ph type="title"/>
          </p:nvPr>
        </p:nvSpPr>
        <p:spPr>
          <a:xfrm>
            <a:off x="838200" y="365125"/>
            <a:ext cx="3790508" cy="1343283"/>
          </a:xfrm>
        </p:spPr>
        <p:txBody>
          <a:bodyPr/>
          <a:lstStyle/>
          <a:p>
            <a:r>
              <a:rPr lang="en-GB">
                <a:cs typeface="Calibri Light"/>
              </a:rPr>
              <a:t>Private Vehicles</a:t>
            </a:r>
            <a:endParaRPr lang="en-US"/>
          </a:p>
        </p:txBody>
      </p:sp>
      <p:sp>
        <p:nvSpPr>
          <p:cNvPr id="3" name="Content Placeholder 2">
            <a:extLst>
              <a:ext uri="{FF2B5EF4-FFF2-40B4-BE49-F238E27FC236}">
                <a16:creationId xmlns:a16="http://schemas.microsoft.com/office/drawing/2014/main" xmlns="" id="{C0DC2FC1-52C4-4A00-7153-B5E53C068BDE}"/>
              </a:ext>
            </a:extLst>
          </p:cNvPr>
          <p:cNvSpPr>
            <a:spLocks noGrp="1"/>
          </p:cNvSpPr>
          <p:nvPr>
            <p:ph idx="1"/>
          </p:nvPr>
        </p:nvSpPr>
        <p:spPr/>
        <p:txBody>
          <a:bodyPr vert="horz" lIns="91440" tIns="45720" rIns="91440" bIns="45720" rtlCol="0" anchor="t">
            <a:normAutofit/>
          </a:bodyPr>
          <a:lstStyle/>
          <a:p>
            <a:pPr marL="0" indent="0">
              <a:buNone/>
            </a:pPr>
            <a:r>
              <a:rPr lang="en-GB" sz="2000" b="1" dirty="0">
                <a:solidFill>
                  <a:srgbClr val="0B0C0C"/>
                </a:solidFill>
                <a:ea typeface="+mn-lt"/>
                <a:cs typeface="+mn-lt"/>
              </a:rPr>
              <a:t>Drivers license – Direct Conversion</a:t>
            </a:r>
          </a:p>
          <a:p>
            <a:r>
              <a:rPr lang="en-GB" sz="2000" dirty="0">
                <a:solidFill>
                  <a:srgbClr val="0B0C0C"/>
                </a:solidFill>
                <a:ea typeface="+mn-lt"/>
                <a:cs typeface="+mn-lt"/>
              </a:rPr>
              <a:t>Andorra, Australia, Barbados, British Virgin Islands, Canada, Cayman Islands, Falkland Islands, Faroe Islands, Gibraltar, Hong Kong, Japan, Monaco, New Zealand, Republic of Korea, Republic of North Macedonia, Singapore, South Africa, Switzerland, Taiwan, Ukraine, United Arab Emirates and Zimbabwe</a:t>
            </a:r>
            <a:endParaRPr lang="en-GB" sz="2000" dirty="0">
              <a:solidFill>
                <a:srgbClr val="000000"/>
              </a:solidFill>
              <a:ea typeface="+mn-lt"/>
              <a:cs typeface="+mn-lt"/>
            </a:endParaRPr>
          </a:p>
          <a:p>
            <a:endParaRPr lang="en-GB" sz="2000" dirty="0">
              <a:solidFill>
                <a:srgbClr val="0B0C0C"/>
              </a:solidFill>
              <a:cs typeface="Calibri"/>
            </a:endParaRPr>
          </a:p>
          <a:p>
            <a:pPr marL="0" indent="0">
              <a:buNone/>
            </a:pPr>
            <a:r>
              <a:rPr lang="en-GB" sz="2000" dirty="0">
                <a:solidFill>
                  <a:srgbClr val="0B0C0C"/>
                </a:solidFill>
                <a:ea typeface="+mn-lt"/>
                <a:cs typeface="+mn-lt"/>
                <a:hlinkClick r:id="rId2"/>
              </a:rPr>
              <a:t>Driving in Great Britain on a non-GB licence - GOV.UK (www.gov.uk)</a:t>
            </a:r>
            <a:endParaRPr lang="en-GB" sz="2000" dirty="0">
              <a:solidFill>
                <a:srgbClr val="0B0C0C"/>
              </a:solidFill>
              <a:ea typeface="+mn-lt"/>
              <a:cs typeface="+mn-lt"/>
            </a:endParaRPr>
          </a:p>
          <a:p>
            <a:pPr marL="0" indent="0">
              <a:buNone/>
            </a:pPr>
            <a:r>
              <a:rPr lang="en-GB" sz="2000" dirty="0">
                <a:solidFill>
                  <a:srgbClr val="0B0C0C"/>
                </a:solidFill>
                <a:ea typeface="+mn-lt"/>
                <a:cs typeface="+mn-lt"/>
                <a:hlinkClick r:id="rId3"/>
              </a:rPr>
              <a:t>Exchange a foreign driving licence - GOV.UK (www.gov.uk)</a:t>
            </a:r>
          </a:p>
          <a:p>
            <a:pPr>
              <a:buNone/>
            </a:pPr>
            <a:r>
              <a:rPr lang="en-GB" sz="2000" dirty="0">
                <a:solidFill>
                  <a:srgbClr val="0B0C0C"/>
                </a:solidFill>
                <a:ea typeface="+mn-lt"/>
                <a:cs typeface="+mn-lt"/>
                <a:hlinkClick r:id="rId4"/>
              </a:rPr>
              <a:t>Drive in a clean air zone - GOV.UK (www.gov.uk)</a:t>
            </a:r>
            <a:endParaRPr lang="en-GB" dirty="0">
              <a:ea typeface="+mn-lt"/>
              <a:cs typeface="+mn-lt"/>
              <a:hlinkClick r:id="rId4"/>
            </a:endParaRPr>
          </a:p>
          <a:p>
            <a:pPr>
              <a:buNone/>
            </a:pPr>
            <a:endParaRPr lang="en-GB" dirty="0"/>
          </a:p>
          <a:p>
            <a:pPr marL="0" indent="0">
              <a:buNone/>
            </a:pPr>
            <a:endParaRPr lang="en-GB" sz="2000" dirty="0">
              <a:solidFill>
                <a:srgbClr val="0B0C0C"/>
              </a:solidFill>
              <a:cs typeface="Calibri"/>
            </a:endParaRPr>
          </a:p>
        </p:txBody>
      </p:sp>
      <p:pic>
        <p:nvPicPr>
          <p:cNvPr id="7" name="Picture 6" descr="A logo for a hospital&#10;&#10;Description automatically generated">
            <a:extLst>
              <a:ext uri="{FF2B5EF4-FFF2-40B4-BE49-F238E27FC236}">
                <a16:creationId xmlns:a16="http://schemas.microsoft.com/office/drawing/2014/main" xmlns="" id="{4449E036-9FDD-5773-1ED9-B40498847B28}"/>
              </a:ext>
            </a:extLst>
          </p:cNvPr>
          <p:cNvPicPr>
            <a:picLocks noChangeAspect="1"/>
          </p:cNvPicPr>
          <p:nvPr/>
        </p:nvPicPr>
        <p:blipFill rotWithShape="1">
          <a:blip r:embed="rId5"/>
          <a:srcRect l="3459" t="5764" r="-150" b="3458"/>
          <a:stretch/>
        </p:blipFill>
        <p:spPr>
          <a:xfrm>
            <a:off x="9979432" y="3434"/>
            <a:ext cx="2209901" cy="1082792"/>
          </a:xfrm>
          <a:prstGeom prst="rect">
            <a:avLst/>
          </a:prstGeom>
        </p:spPr>
      </p:pic>
      <p:pic>
        <p:nvPicPr>
          <p:cNvPr id="9" name="Picture 8">
            <a:extLst>
              <a:ext uri="{FF2B5EF4-FFF2-40B4-BE49-F238E27FC236}">
                <a16:creationId xmlns:a16="http://schemas.microsoft.com/office/drawing/2014/main" xmlns="" id="{30B941B7-466B-047B-012F-F35481409D28}"/>
              </a:ext>
            </a:extLst>
          </p:cNvPr>
          <p:cNvPicPr>
            <a:picLocks noChangeAspect="1"/>
          </p:cNvPicPr>
          <p:nvPr/>
        </p:nvPicPr>
        <p:blipFill>
          <a:blip r:embed="rId6"/>
          <a:stretch>
            <a:fillRect/>
          </a:stretch>
        </p:blipFill>
        <p:spPr>
          <a:xfrm>
            <a:off x="265925" y="288519"/>
            <a:ext cx="885825" cy="238125"/>
          </a:xfrm>
          <a:prstGeom prst="rect">
            <a:avLst/>
          </a:prstGeom>
        </p:spPr>
      </p:pic>
      <p:pic>
        <p:nvPicPr>
          <p:cNvPr id="11" name="Picture 10" descr="A blue sky with clouds&#10;&#10;Description automatically generated">
            <a:extLst>
              <a:ext uri="{FF2B5EF4-FFF2-40B4-BE49-F238E27FC236}">
                <a16:creationId xmlns:a16="http://schemas.microsoft.com/office/drawing/2014/main" xmlns="" id="{8A24FF09-6E42-2E99-DA6F-BBD3754796C6}"/>
              </a:ext>
            </a:extLst>
          </p:cNvPr>
          <p:cNvPicPr>
            <a:picLocks noChangeAspect="1"/>
          </p:cNvPicPr>
          <p:nvPr/>
        </p:nvPicPr>
        <p:blipFill>
          <a:blip r:embed="rId7"/>
          <a:stretch>
            <a:fillRect/>
          </a:stretch>
        </p:blipFill>
        <p:spPr>
          <a:xfrm>
            <a:off x="8884627" y="1150083"/>
            <a:ext cx="1866900" cy="552450"/>
          </a:xfrm>
          <a:prstGeom prst="rect">
            <a:avLst/>
          </a:prstGeom>
        </p:spPr>
      </p:pic>
      <p:pic>
        <p:nvPicPr>
          <p:cNvPr id="22" name="Picture 21">
            <a:extLst>
              <a:ext uri="{FF2B5EF4-FFF2-40B4-BE49-F238E27FC236}">
                <a16:creationId xmlns:a16="http://schemas.microsoft.com/office/drawing/2014/main" xmlns="" id="{6B71324A-8EE8-1173-6270-1A8042EF5784}"/>
              </a:ext>
            </a:extLst>
          </p:cNvPr>
          <p:cNvPicPr>
            <a:picLocks noChangeAspect="1"/>
          </p:cNvPicPr>
          <p:nvPr/>
        </p:nvPicPr>
        <p:blipFill>
          <a:blip r:embed="rId8"/>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1101898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62D2B-9946-F086-576C-0B2E5DFCC1B4}"/>
              </a:ext>
            </a:extLst>
          </p:cNvPr>
          <p:cNvSpPr>
            <a:spLocks noGrp="1"/>
          </p:cNvSpPr>
          <p:nvPr>
            <p:ph type="title"/>
          </p:nvPr>
        </p:nvSpPr>
        <p:spPr/>
        <p:txBody>
          <a:bodyPr/>
          <a:lstStyle/>
          <a:p>
            <a:r>
              <a:rPr lang="en-GB">
                <a:ea typeface="Calibri Light"/>
                <a:cs typeface="Calibri Light"/>
              </a:rPr>
              <a:t>What will be covered in this session</a:t>
            </a:r>
            <a:endParaRPr lang="en-GB"/>
          </a:p>
        </p:txBody>
      </p:sp>
      <p:sp>
        <p:nvSpPr>
          <p:cNvPr id="3" name="Content Placeholder 2">
            <a:extLst>
              <a:ext uri="{FF2B5EF4-FFF2-40B4-BE49-F238E27FC236}">
                <a16:creationId xmlns:a16="http://schemas.microsoft.com/office/drawing/2014/main" xmlns="" id="{6A42EF0A-BF73-2A94-240F-191774685E99}"/>
              </a:ext>
            </a:extLst>
          </p:cNvPr>
          <p:cNvSpPr>
            <a:spLocks noGrp="1"/>
          </p:cNvSpPr>
          <p:nvPr>
            <p:ph idx="1"/>
          </p:nvPr>
        </p:nvSpPr>
        <p:spPr>
          <a:xfrm>
            <a:off x="848360" y="1825625"/>
            <a:ext cx="4368800" cy="2542858"/>
          </a:xfrm>
        </p:spPr>
        <p:txBody>
          <a:bodyPr vert="horz" lIns="91440" tIns="45720" rIns="91440" bIns="45720" rtlCol="0" anchor="t">
            <a:normAutofit/>
          </a:bodyPr>
          <a:lstStyle/>
          <a:p>
            <a:r>
              <a:rPr lang="en-GB">
                <a:ea typeface="Calibri"/>
                <a:cs typeface="Calibri"/>
              </a:rPr>
              <a:t>Buses</a:t>
            </a:r>
          </a:p>
          <a:p>
            <a:r>
              <a:rPr lang="en-GB">
                <a:ea typeface="Calibri"/>
                <a:cs typeface="Calibri"/>
              </a:rPr>
              <a:t>Trains</a:t>
            </a:r>
          </a:p>
          <a:p>
            <a:r>
              <a:rPr lang="en-GB">
                <a:ea typeface="Calibri"/>
                <a:cs typeface="Calibri"/>
              </a:rPr>
              <a:t>E-scooters</a:t>
            </a:r>
          </a:p>
          <a:p>
            <a:r>
              <a:rPr lang="en-GB">
                <a:ea typeface="Calibri"/>
                <a:cs typeface="Calibri"/>
              </a:rPr>
              <a:t>Taxi's</a:t>
            </a:r>
          </a:p>
          <a:p>
            <a:r>
              <a:rPr lang="en-GB">
                <a:ea typeface="Calibri"/>
                <a:cs typeface="Calibri"/>
              </a:rPr>
              <a:t>Private/Personal Vehicles </a:t>
            </a:r>
          </a:p>
        </p:txBody>
      </p:sp>
      <p:pic>
        <p:nvPicPr>
          <p:cNvPr id="7" name="Picture 6" descr="A logo for a hospital&#10;&#10;Description automatically generated">
            <a:extLst>
              <a:ext uri="{FF2B5EF4-FFF2-40B4-BE49-F238E27FC236}">
                <a16:creationId xmlns:a16="http://schemas.microsoft.com/office/drawing/2014/main" xmlns="" id="{757D0C90-5D88-A6A4-4854-FD28DA9C0541}"/>
              </a:ext>
            </a:extLst>
          </p:cNvPr>
          <p:cNvPicPr>
            <a:picLocks noChangeAspect="1"/>
          </p:cNvPicPr>
          <p:nvPr/>
        </p:nvPicPr>
        <p:blipFill rotWithShape="1">
          <a:blip r:embed="rId3"/>
          <a:srcRect l="3459" t="5764" r="-150" b="3458"/>
          <a:stretch/>
        </p:blipFill>
        <p:spPr>
          <a:xfrm>
            <a:off x="9979432" y="3434"/>
            <a:ext cx="2209901" cy="1082792"/>
          </a:xfrm>
          <a:prstGeom prst="rect">
            <a:avLst/>
          </a:prstGeom>
        </p:spPr>
      </p:pic>
      <p:pic>
        <p:nvPicPr>
          <p:cNvPr id="5" name="Picture 4" descr="A bridge with a light bulb and a tower&#10;&#10;Description automatically generated">
            <a:extLst>
              <a:ext uri="{FF2B5EF4-FFF2-40B4-BE49-F238E27FC236}">
                <a16:creationId xmlns:a16="http://schemas.microsoft.com/office/drawing/2014/main" xmlns="" id="{1654CE30-5D5E-5D30-10F4-D30A8F8969A4}"/>
              </a:ext>
            </a:extLst>
          </p:cNvPr>
          <p:cNvPicPr>
            <a:picLocks noChangeAspect="1"/>
          </p:cNvPicPr>
          <p:nvPr/>
        </p:nvPicPr>
        <p:blipFill>
          <a:blip r:embed="rId4"/>
          <a:stretch>
            <a:fillRect/>
          </a:stretch>
        </p:blipFill>
        <p:spPr>
          <a:xfrm>
            <a:off x="-31851" y="5874477"/>
            <a:ext cx="12448814" cy="1051239"/>
          </a:xfrm>
          <a:prstGeom prst="rect">
            <a:avLst/>
          </a:prstGeom>
        </p:spPr>
      </p:pic>
      <p:pic>
        <p:nvPicPr>
          <p:cNvPr id="4" name="Picture 3">
            <a:extLst>
              <a:ext uri="{FF2B5EF4-FFF2-40B4-BE49-F238E27FC236}">
                <a16:creationId xmlns:a16="http://schemas.microsoft.com/office/drawing/2014/main" xmlns="" id="{3013C749-EBBE-296E-9640-AFCA76E9DE73}"/>
              </a:ext>
            </a:extLst>
          </p:cNvPr>
          <p:cNvPicPr>
            <a:picLocks noChangeAspect="1"/>
          </p:cNvPicPr>
          <p:nvPr/>
        </p:nvPicPr>
        <p:blipFill>
          <a:blip r:embed="rId5"/>
          <a:stretch>
            <a:fillRect/>
          </a:stretch>
        </p:blipFill>
        <p:spPr>
          <a:xfrm>
            <a:off x="265925" y="288519"/>
            <a:ext cx="885825" cy="238125"/>
          </a:xfrm>
          <a:prstGeom prst="rect">
            <a:avLst/>
          </a:prstGeom>
        </p:spPr>
      </p:pic>
      <p:pic>
        <p:nvPicPr>
          <p:cNvPr id="8" name="Picture 7" descr="A blue sky with clouds&#10;&#10;Description automatically generated">
            <a:extLst>
              <a:ext uri="{FF2B5EF4-FFF2-40B4-BE49-F238E27FC236}">
                <a16:creationId xmlns:a16="http://schemas.microsoft.com/office/drawing/2014/main" xmlns="" id="{1779B000-337A-7121-5C4D-384CFCE7FEC2}"/>
              </a:ext>
            </a:extLst>
          </p:cNvPr>
          <p:cNvPicPr>
            <a:picLocks noChangeAspect="1"/>
          </p:cNvPicPr>
          <p:nvPr/>
        </p:nvPicPr>
        <p:blipFill>
          <a:blip r:embed="rId6"/>
          <a:stretch>
            <a:fillRect/>
          </a:stretch>
        </p:blipFill>
        <p:spPr>
          <a:xfrm>
            <a:off x="8884627" y="1150083"/>
            <a:ext cx="1866900" cy="552450"/>
          </a:xfrm>
          <a:prstGeom prst="rect">
            <a:avLst/>
          </a:prstGeom>
        </p:spPr>
      </p:pic>
      <p:pic>
        <p:nvPicPr>
          <p:cNvPr id="9" name="Picture 8">
            <a:extLst>
              <a:ext uri="{FF2B5EF4-FFF2-40B4-BE49-F238E27FC236}">
                <a16:creationId xmlns:a16="http://schemas.microsoft.com/office/drawing/2014/main" xmlns="" id="{F5338627-8DDF-298C-BA4A-4CF53913E4B6}"/>
              </a:ext>
            </a:extLst>
          </p:cNvPr>
          <p:cNvPicPr>
            <a:picLocks noChangeAspect="1"/>
          </p:cNvPicPr>
          <p:nvPr/>
        </p:nvPicPr>
        <p:blipFill>
          <a:blip r:embed="rId7"/>
          <a:stretch>
            <a:fillRect/>
          </a:stretch>
        </p:blipFill>
        <p:spPr>
          <a:xfrm>
            <a:off x="-2075" y="-2931"/>
            <a:ext cx="219075" cy="2819400"/>
          </a:xfrm>
          <a:prstGeom prst="rect">
            <a:avLst/>
          </a:prstGeom>
        </p:spPr>
      </p:pic>
      <p:sp>
        <p:nvSpPr>
          <p:cNvPr id="6" name="TextBox 5">
            <a:extLst>
              <a:ext uri="{FF2B5EF4-FFF2-40B4-BE49-F238E27FC236}">
                <a16:creationId xmlns:a16="http://schemas.microsoft.com/office/drawing/2014/main" xmlns="" id="{D65A72FC-B119-5F55-EE76-21A76D4B75D3}"/>
              </a:ext>
            </a:extLst>
          </p:cNvPr>
          <p:cNvSpPr txBox="1"/>
          <p:nvPr/>
        </p:nvSpPr>
        <p:spPr>
          <a:xfrm>
            <a:off x="477520" y="4754880"/>
            <a:ext cx="11430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All the services and companies that we talk about in this presentation are not Sponsoring or endorsed by UHBW they are recommended through feedback and mass usage. </a:t>
            </a:r>
            <a:endParaRPr lang="en-GB" sz="2400" dirty="0"/>
          </a:p>
        </p:txBody>
      </p:sp>
    </p:spTree>
    <p:extLst>
      <p:ext uri="{BB962C8B-B14F-4D97-AF65-F5344CB8AC3E}">
        <p14:creationId xmlns:p14="http://schemas.microsoft.com/office/powerpoint/2010/main" val="1265892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42F1B-5C4E-7C3E-4781-07905ABCC69A}"/>
              </a:ext>
            </a:extLst>
          </p:cNvPr>
          <p:cNvSpPr>
            <a:spLocks noGrp="1"/>
          </p:cNvSpPr>
          <p:nvPr>
            <p:ph type="title"/>
          </p:nvPr>
        </p:nvSpPr>
        <p:spPr/>
        <p:txBody>
          <a:bodyPr/>
          <a:lstStyle/>
          <a:p>
            <a:pPr algn="l"/>
            <a:r>
              <a:rPr lang="en-GB" b="1" dirty="0">
                <a:solidFill>
                  <a:srgbClr val="005EB8"/>
                </a:solidFill>
                <a:latin typeface="+mj-lt"/>
              </a:rPr>
              <a:t>Thank you for attending! </a:t>
            </a:r>
          </a:p>
        </p:txBody>
      </p:sp>
      <p:sp>
        <p:nvSpPr>
          <p:cNvPr id="3" name="Content Placeholder 2">
            <a:extLst>
              <a:ext uri="{FF2B5EF4-FFF2-40B4-BE49-F238E27FC236}">
                <a16:creationId xmlns:a16="http://schemas.microsoft.com/office/drawing/2014/main" xmlns="" id="{C631E797-1C0E-5C9F-473A-DA5D59C3B03D}"/>
              </a:ext>
            </a:extLst>
          </p:cNvPr>
          <p:cNvSpPr>
            <a:spLocks noGrp="1"/>
          </p:cNvSpPr>
          <p:nvPr>
            <p:ph idx="1"/>
          </p:nvPr>
        </p:nvSpPr>
        <p:spPr>
          <a:xfrm>
            <a:off x="1981201" y="1988841"/>
            <a:ext cx="8229600" cy="1512167"/>
          </a:xfrm>
        </p:spPr>
        <p:txBody>
          <a:bodyPr>
            <a:normAutofit/>
          </a:bodyPr>
          <a:lstStyle/>
          <a:p>
            <a:r>
              <a:rPr lang="en-GB" sz="1700" dirty="0"/>
              <a:t>All the information and links shared are no way endorsed or sponsored by us, these are recommended through searches we have done. </a:t>
            </a:r>
          </a:p>
          <a:p>
            <a:endParaRPr lang="en-GB" sz="1700" dirty="0"/>
          </a:p>
          <a:p>
            <a:r>
              <a:rPr lang="en-GB" sz="1700" dirty="0"/>
              <a:t>We always advise doing your own research and asking further questions, so you fully understand before making any commitments.</a:t>
            </a:r>
          </a:p>
        </p:txBody>
      </p:sp>
      <p:sp>
        <p:nvSpPr>
          <p:cNvPr id="4" name="Content Placeholder 2">
            <a:extLst>
              <a:ext uri="{FF2B5EF4-FFF2-40B4-BE49-F238E27FC236}">
                <a16:creationId xmlns:a16="http://schemas.microsoft.com/office/drawing/2014/main" xmlns="" id="{8A00B830-8223-4FC9-0924-655AE1A610C3}"/>
              </a:ext>
            </a:extLst>
          </p:cNvPr>
          <p:cNvSpPr txBox="1">
            <a:spLocks/>
          </p:cNvSpPr>
          <p:nvPr/>
        </p:nvSpPr>
        <p:spPr>
          <a:xfrm>
            <a:off x="1981201" y="3655070"/>
            <a:ext cx="8229600" cy="86409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Check-out our new Pre-employment checks guide - </a:t>
            </a:r>
            <a:r>
              <a:rPr lang="en-GB" sz="1400" dirty="0">
                <a:hlinkClick r:id="rId2"/>
              </a:rPr>
              <a:t>Pre Employment Check guide - 1 (pagetiger.com)</a:t>
            </a:r>
            <a:endParaRPr lang="en-GB" sz="1700" dirty="0">
              <a:latin typeface="+mn-lt"/>
            </a:endParaRPr>
          </a:p>
        </p:txBody>
      </p:sp>
      <p:pic>
        <p:nvPicPr>
          <p:cNvPr id="5" name="Picture 4">
            <a:extLst>
              <a:ext uri="{FF2B5EF4-FFF2-40B4-BE49-F238E27FC236}">
                <a16:creationId xmlns:a16="http://schemas.microsoft.com/office/drawing/2014/main" xmlns="" id="{062782EA-22D3-69EB-FA70-782EEC3E58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pic>
        <p:nvPicPr>
          <p:cNvPr id="6" name="Picture 5">
            <a:extLst>
              <a:ext uri="{FF2B5EF4-FFF2-40B4-BE49-F238E27FC236}">
                <a16:creationId xmlns:a16="http://schemas.microsoft.com/office/drawing/2014/main" xmlns="" id="{0F7D9C7D-C232-67C7-A8CB-D1161AA757B1}"/>
              </a:ext>
            </a:extLst>
          </p:cNvPr>
          <p:cNvPicPr>
            <a:picLocks noChangeAspect="1"/>
          </p:cNvPicPr>
          <p:nvPr/>
        </p:nvPicPr>
        <p:blipFill>
          <a:blip r:embed="rId4"/>
          <a:stretch>
            <a:fillRect/>
          </a:stretch>
        </p:blipFill>
        <p:spPr>
          <a:xfrm>
            <a:off x="10871285" y="4798488"/>
            <a:ext cx="956176" cy="987897"/>
          </a:xfrm>
          <a:prstGeom prst="rect">
            <a:avLst/>
          </a:prstGeom>
        </p:spPr>
      </p:pic>
      <p:pic>
        <p:nvPicPr>
          <p:cNvPr id="7" name="Picture 6">
            <a:extLst>
              <a:ext uri="{FF2B5EF4-FFF2-40B4-BE49-F238E27FC236}">
                <a16:creationId xmlns:a16="http://schemas.microsoft.com/office/drawing/2014/main" xmlns="" id="{47F43336-F51F-D908-B004-8E1FDBA1EE71}"/>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8" name="Picture 7">
            <a:extLst>
              <a:ext uri="{FF2B5EF4-FFF2-40B4-BE49-F238E27FC236}">
                <a16:creationId xmlns:a16="http://schemas.microsoft.com/office/drawing/2014/main" xmlns="" id="{76485141-7947-B273-1F55-F8D3A84F2577}"/>
              </a:ext>
            </a:extLst>
          </p:cNvPr>
          <p:cNvPicPr>
            <a:picLocks noChangeAspect="1"/>
          </p:cNvPicPr>
          <p:nvPr/>
        </p:nvPicPr>
        <p:blipFill>
          <a:blip r:embed="rId6"/>
          <a:stretch>
            <a:fillRect/>
          </a:stretch>
        </p:blipFill>
        <p:spPr>
          <a:xfrm>
            <a:off x="7020911" y="411701"/>
            <a:ext cx="451396" cy="622616"/>
          </a:xfrm>
          <a:prstGeom prst="rect">
            <a:avLst/>
          </a:prstGeom>
        </p:spPr>
      </p:pic>
      <p:pic>
        <p:nvPicPr>
          <p:cNvPr id="9" name="Picture 8">
            <a:extLst>
              <a:ext uri="{FF2B5EF4-FFF2-40B4-BE49-F238E27FC236}">
                <a16:creationId xmlns:a16="http://schemas.microsoft.com/office/drawing/2014/main" xmlns="" id="{4DAF9E98-CBF8-F80B-0BFA-2C0CF4E9A5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10" name="Picture 9">
            <a:extLst>
              <a:ext uri="{FF2B5EF4-FFF2-40B4-BE49-F238E27FC236}">
                <a16:creationId xmlns:a16="http://schemas.microsoft.com/office/drawing/2014/main" xmlns="" id="{9BEFB1F1-992B-27F8-4130-734C1D4D01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sp>
        <p:nvSpPr>
          <p:cNvPr id="11" name="Content Placeholder 2">
            <a:extLst>
              <a:ext uri="{FF2B5EF4-FFF2-40B4-BE49-F238E27FC236}">
                <a16:creationId xmlns:a16="http://schemas.microsoft.com/office/drawing/2014/main" xmlns="" id="{9A5BC2F6-D5CB-190E-FB86-36B33E6BCA58}"/>
              </a:ext>
            </a:extLst>
          </p:cNvPr>
          <p:cNvSpPr txBox="1">
            <a:spLocks/>
          </p:cNvSpPr>
          <p:nvPr/>
        </p:nvSpPr>
        <p:spPr>
          <a:xfrm>
            <a:off x="1981199" y="4519166"/>
            <a:ext cx="8229600" cy="864096"/>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If you have any further questions, please contact your Line Manager who will be able to assist, if you are unsure as to who that may be then you will need to reach out to your Recruitment Coordinator.  </a:t>
            </a:r>
          </a:p>
        </p:txBody>
      </p:sp>
    </p:spTree>
    <p:extLst>
      <p:ext uri="{BB962C8B-B14F-4D97-AF65-F5344CB8AC3E}">
        <p14:creationId xmlns:p14="http://schemas.microsoft.com/office/powerpoint/2010/main" val="112234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15D67-1682-8755-9614-75A8E6CBFB26}"/>
              </a:ext>
            </a:extLst>
          </p:cNvPr>
          <p:cNvSpPr>
            <a:spLocks noGrp="1"/>
          </p:cNvSpPr>
          <p:nvPr>
            <p:ph type="title"/>
          </p:nvPr>
        </p:nvSpPr>
        <p:spPr>
          <a:xfrm>
            <a:off x="3868479" y="214497"/>
            <a:ext cx="3781647" cy="1343283"/>
          </a:xfrm>
        </p:spPr>
        <p:txBody>
          <a:bodyPr/>
          <a:lstStyle/>
          <a:p>
            <a:r>
              <a:rPr lang="en-GB" dirty="0">
                <a:cs typeface="Calibri Light"/>
              </a:rPr>
              <a:t>Any Questions?</a:t>
            </a:r>
            <a:endParaRPr lang="en-GB" dirty="0"/>
          </a:p>
        </p:txBody>
      </p:sp>
      <p:sp>
        <p:nvSpPr>
          <p:cNvPr id="3" name="Content Placeholder 2">
            <a:extLst>
              <a:ext uri="{FF2B5EF4-FFF2-40B4-BE49-F238E27FC236}">
                <a16:creationId xmlns:a16="http://schemas.microsoft.com/office/drawing/2014/main" xmlns="" id="{89CA8E2B-AEB1-BAD9-5BF6-657482CF2CFC}"/>
              </a:ext>
            </a:extLst>
          </p:cNvPr>
          <p:cNvSpPr>
            <a:spLocks noGrp="1"/>
          </p:cNvSpPr>
          <p:nvPr>
            <p:ph idx="1"/>
          </p:nvPr>
        </p:nvSpPr>
        <p:spPr>
          <a:xfrm>
            <a:off x="1006549" y="1949671"/>
            <a:ext cx="10515600" cy="1515990"/>
          </a:xfrm>
        </p:spPr>
        <p:txBody>
          <a:bodyPr vert="horz" lIns="91440" tIns="45720" rIns="91440" bIns="45720" rtlCol="0" anchor="t">
            <a:normAutofit/>
          </a:bodyPr>
          <a:lstStyle/>
          <a:p>
            <a:pPr marL="0" indent="0" algn="ctr">
              <a:buNone/>
            </a:pPr>
            <a:r>
              <a:rPr lang="en-GB" dirty="0">
                <a:cs typeface="Calibri"/>
              </a:rPr>
              <a:t>Please feel free to turn your camera's on and unmute to ask questions</a:t>
            </a:r>
            <a:endParaRPr lang="en-US" dirty="0">
              <a:cs typeface="Calibri" panose="020F0502020204030204"/>
            </a:endParaRPr>
          </a:p>
          <a:p>
            <a:pPr marL="0" indent="0" algn="ctr">
              <a:buNone/>
            </a:pPr>
            <a:endParaRPr lang="en-GB" dirty="0">
              <a:cs typeface="Calibri"/>
            </a:endParaRPr>
          </a:p>
          <a:p>
            <a:pPr marL="0" indent="0" algn="ctr">
              <a:buNone/>
            </a:pPr>
            <a:r>
              <a:rPr lang="en-GB" dirty="0">
                <a:cs typeface="Calibri"/>
              </a:rPr>
              <a:t>You can also use the chat function as well. </a:t>
            </a:r>
          </a:p>
        </p:txBody>
      </p:sp>
      <p:pic>
        <p:nvPicPr>
          <p:cNvPr id="5" name="Picture 4" descr="A logo for a hospital&#10;&#10;Description automatically generated">
            <a:extLst>
              <a:ext uri="{FF2B5EF4-FFF2-40B4-BE49-F238E27FC236}">
                <a16:creationId xmlns:a16="http://schemas.microsoft.com/office/drawing/2014/main" xmlns="" id="{48CB1581-776B-162C-E38E-A4B2EE172B9A}"/>
              </a:ext>
            </a:extLst>
          </p:cNvPr>
          <p:cNvPicPr>
            <a:picLocks noChangeAspect="1"/>
          </p:cNvPicPr>
          <p:nvPr/>
        </p:nvPicPr>
        <p:blipFill rotWithShape="1">
          <a:blip r:embed="rId2"/>
          <a:srcRect l="3459" t="5764" r="-150" b="3458"/>
          <a:stretch/>
        </p:blipFill>
        <p:spPr>
          <a:xfrm>
            <a:off x="9979432" y="-5427"/>
            <a:ext cx="2209901" cy="1082792"/>
          </a:xfrm>
          <a:prstGeom prst="rect">
            <a:avLst/>
          </a:prstGeom>
        </p:spPr>
      </p:pic>
      <p:pic>
        <p:nvPicPr>
          <p:cNvPr id="8" name="Picture 7" descr="Question mark on green pastel background">
            <a:extLst>
              <a:ext uri="{FF2B5EF4-FFF2-40B4-BE49-F238E27FC236}">
                <a16:creationId xmlns:a16="http://schemas.microsoft.com/office/drawing/2014/main" xmlns="" id="{A3D21EFD-63D0-92C4-6552-6E811763661C}"/>
              </a:ext>
            </a:extLst>
          </p:cNvPr>
          <p:cNvPicPr>
            <a:picLocks noChangeAspect="1"/>
          </p:cNvPicPr>
          <p:nvPr/>
        </p:nvPicPr>
        <p:blipFill rotWithShape="1">
          <a:blip r:embed="rId3"/>
          <a:srcRect l="39828" r="141" b="89"/>
          <a:stretch/>
        </p:blipFill>
        <p:spPr>
          <a:xfrm>
            <a:off x="457200" y="3009900"/>
            <a:ext cx="2468250" cy="3473150"/>
          </a:xfrm>
          <a:prstGeom prst="rect">
            <a:avLst/>
          </a:prstGeom>
        </p:spPr>
      </p:pic>
      <p:pic>
        <p:nvPicPr>
          <p:cNvPr id="9" name="Picture 8" descr="Question mark against red wall">
            <a:extLst>
              <a:ext uri="{FF2B5EF4-FFF2-40B4-BE49-F238E27FC236}">
                <a16:creationId xmlns:a16="http://schemas.microsoft.com/office/drawing/2014/main" xmlns="" id="{A208ACAD-120E-DFCB-3469-7FB5368021FE}"/>
              </a:ext>
            </a:extLst>
          </p:cNvPr>
          <p:cNvPicPr>
            <a:picLocks noChangeAspect="1"/>
          </p:cNvPicPr>
          <p:nvPr/>
        </p:nvPicPr>
        <p:blipFill rotWithShape="1">
          <a:blip r:embed="rId4"/>
          <a:srcRect l="57074" b="-161"/>
          <a:stretch/>
        </p:blipFill>
        <p:spPr>
          <a:xfrm>
            <a:off x="9347791" y="3013283"/>
            <a:ext cx="2463214" cy="3471865"/>
          </a:xfrm>
          <a:prstGeom prst="rect">
            <a:avLst/>
          </a:prstGeom>
        </p:spPr>
      </p:pic>
      <p:pic>
        <p:nvPicPr>
          <p:cNvPr id="6" name="Picture 5">
            <a:extLst>
              <a:ext uri="{FF2B5EF4-FFF2-40B4-BE49-F238E27FC236}">
                <a16:creationId xmlns:a16="http://schemas.microsoft.com/office/drawing/2014/main" xmlns="" id="{4FD9CC1D-397F-89BD-63C4-CCF30D6BDD6A}"/>
              </a:ext>
            </a:extLst>
          </p:cNvPr>
          <p:cNvPicPr>
            <a:picLocks noChangeAspect="1"/>
          </p:cNvPicPr>
          <p:nvPr/>
        </p:nvPicPr>
        <p:blipFill>
          <a:blip r:embed="rId5"/>
          <a:stretch>
            <a:fillRect/>
          </a:stretch>
        </p:blipFill>
        <p:spPr>
          <a:xfrm>
            <a:off x="265925" y="288519"/>
            <a:ext cx="885825" cy="238125"/>
          </a:xfrm>
          <a:prstGeom prst="rect">
            <a:avLst/>
          </a:prstGeom>
        </p:spPr>
      </p:pic>
      <p:pic>
        <p:nvPicPr>
          <p:cNvPr id="10" name="Picture 9" descr="A blue sky with clouds&#10;&#10;Description automatically generated">
            <a:extLst>
              <a:ext uri="{FF2B5EF4-FFF2-40B4-BE49-F238E27FC236}">
                <a16:creationId xmlns:a16="http://schemas.microsoft.com/office/drawing/2014/main" xmlns="" id="{8A8FE761-C5FD-5EF4-A745-31665A838947}"/>
              </a:ext>
            </a:extLst>
          </p:cNvPr>
          <p:cNvPicPr>
            <a:picLocks noChangeAspect="1"/>
          </p:cNvPicPr>
          <p:nvPr/>
        </p:nvPicPr>
        <p:blipFill>
          <a:blip r:embed="rId6"/>
          <a:stretch>
            <a:fillRect/>
          </a:stretch>
        </p:blipFill>
        <p:spPr>
          <a:xfrm>
            <a:off x="8884627" y="1150083"/>
            <a:ext cx="1866900" cy="552450"/>
          </a:xfrm>
          <a:prstGeom prst="rect">
            <a:avLst/>
          </a:prstGeom>
        </p:spPr>
      </p:pic>
    </p:spTree>
    <p:extLst>
      <p:ext uri="{BB962C8B-B14F-4D97-AF65-F5344CB8AC3E}">
        <p14:creationId xmlns:p14="http://schemas.microsoft.com/office/powerpoint/2010/main" val="349413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8A2DA-3985-B7E7-AF35-3C55B1163397}"/>
              </a:ext>
            </a:extLst>
          </p:cNvPr>
          <p:cNvSpPr>
            <a:spLocks noGrp="1"/>
          </p:cNvSpPr>
          <p:nvPr>
            <p:ph type="title"/>
          </p:nvPr>
        </p:nvSpPr>
        <p:spPr>
          <a:xfrm>
            <a:off x="589560" y="856180"/>
            <a:ext cx="4560584" cy="1128068"/>
          </a:xfrm>
        </p:spPr>
        <p:txBody>
          <a:bodyPr anchor="ctr">
            <a:normAutofit/>
          </a:bodyPr>
          <a:lstStyle/>
          <a:p>
            <a:r>
              <a:rPr lang="en-GB" sz="4000">
                <a:cs typeface="Calibri Light"/>
              </a:rPr>
              <a:t>Bus</a:t>
            </a:r>
          </a:p>
        </p:txBody>
      </p:sp>
      <p:sp>
        <p:nvSpPr>
          <p:cNvPr id="35" name="Rectangle 3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5D802B3-7A48-0331-A887-0C6415E27148}"/>
              </a:ext>
            </a:extLst>
          </p:cNvPr>
          <p:cNvSpPr>
            <a:spLocks noGrp="1"/>
          </p:cNvSpPr>
          <p:nvPr>
            <p:ph idx="1"/>
          </p:nvPr>
        </p:nvSpPr>
        <p:spPr>
          <a:xfrm>
            <a:off x="410863" y="2168946"/>
            <a:ext cx="4905788" cy="3613430"/>
          </a:xfrm>
        </p:spPr>
        <p:txBody>
          <a:bodyPr vert="horz" lIns="91440" tIns="45720" rIns="91440" bIns="45720" rtlCol="0" anchor="ctr">
            <a:normAutofit lnSpcReduction="10000"/>
          </a:bodyPr>
          <a:lstStyle/>
          <a:p>
            <a:pPr marL="0" indent="0">
              <a:buNone/>
            </a:pPr>
            <a:r>
              <a:rPr lang="en-GB" sz="2000">
                <a:ea typeface="Calibri"/>
                <a:cs typeface="Calibri"/>
              </a:rPr>
              <a:t>Useful Apps : </a:t>
            </a:r>
            <a:endParaRPr lang="en-GB" sz="2000" b="1">
              <a:ea typeface="Calibri"/>
              <a:cs typeface="Calibri"/>
            </a:endParaRPr>
          </a:p>
          <a:p>
            <a:pPr>
              <a:buFont typeface="Calibri" panose="020B0604020202020204" pitchFamily="34" charset="0"/>
              <a:buChar char="-"/>
            </a:pPr>
            <a:r>
              <a:rPr lang="en-GB" sz="2000">
                <a:ea typeface="Calibri"/>
                <a:cs typeface="Calibri"/>
              </a:rPr>
              <a:t>Stagecoach (</a:t>
            </a:r>
            <a:r>
              <a:rPr lang="en-GB" sz="2000">
                <a:ea typeface="+mn-lt"/>
                <a:cs typeface="+mn-lt"/>
                <a:hlinkClick r:id="rId3"/>
              </a:rPr>
              <a:t>The Stagecoach Bus App| Stagecoach Bus</a:t>
            </a:r>
            <a:endParaRPr lang="en-GB" sz="2000">
              <a:ea typeface="Calibri"/>
              <a:cs typeface="Calibri"/>
            </a:endParaRPr>
          </a:p>
          <a:p>
            <a:pPr>
              <a:buFont typeface="Calibri" panose="020B0604020202020204" pitchFamily="34" charset="0"/>
              <a:buChar char="-"/>
            </a:pPr>
            <a:r>
              <a:rPr lang="en-GB" sz="2000">
                <a:ea typeface="Calibri"/>
                <a:cs typeface="Calibri"/>
              </a:rPr>
              <a:t>First bus (</a:t>
            </a:r>
            <a:r>
              <a:rPr lang="en-GB" sz="2000">
                <a:ea typeface="+mn-lt"/>
                <a:cs typeface="+mn-lt"/>
                <a:hlinkClick r:id="rId4"/>
              </a:rPr>
              <a:t>First Bus App | First Bus</a:t>
            </a:r>
            <a:r>
              <a:rPr lang="en-GB" sz="2000">
                <a:ea typeface="+mn-lt"/>
                <a:cs typeface="+mn-lt"/>
              </a:rPr>
              <a:t>)</a:t>
            </a:r>
          </a:p>
          <a:p>
            <a:pPr marL="285750" indent="-285750">
              <a:buFont typeface="Courier New" panose="020B0604020202020204" pitchFamily="34" charset="0"/>
              <a:buChar char="o"/>
            </a:pPr>
            <a:r>
              <a:rPr lang="en-GB" sz="2000">
                <a:ea typeface="+mn-lt"/>
                <a:cs typeface="+mn-lt"/>
              </a:rPr>
              <a:t>You can plan your journey ahead of time with the planner option </a:t>
            </a:r>
          </a:p>
          <a:p>
            <a:pPr marL="285750" indent="-285750">
              <a:buFont typeface="Courier New" panose="020B0604020202020204" pitchFamily="34" charset="0"/>
              <a:buChar char="o"/>
            </a:pPr>
            <a:r>
              <a:rPr lang="en-GB" sz="2000">
                <a:ea typeface="+mn-lt"/>
                <a:cs typeface="+mn-lt"/>
              </a:rPr>
              <a:t>Able to purchase ticket through the app so you will need to make sure you have a bank account in place. </a:t>
            </a:r>
            <a:endParaRPr lang="en-GB" sz="2000">
              <a:cs typeface="Calibri"/>
            </a:endParaRPr>
          </a:p>
          <a:p>
            <a:pPr marL="285750" indent="-285750">
              <a:buFont typeface="Courier New" panose="020B0604020202020204" pitchFamily="34" charset="0"/>
              <a:buChar char="o"/>
            </a:pPr>
            <a:r>
              <a:rPr lang="en-GB" sz="2000">
                <a:ea typeface="+mn-lt"/>
                <a:cs typeface="+mn-lt"/>
              </a:rPr>
              <a:t>Navigate yourself to nearby bus stops and see where the bus is with Live trackers</a:t>
            </a:r>
          </a:p>
        </p:txBody>
      </p:sp>
      <p:sp>
        <p:nvSpPr>
          <p:cNvPr id="37" name="Rectangle 36">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hospital&#10;&#10;Description automatically generated">
            <a:extLst>
              <a:ext uri="{FF2B5EF4-FFF2-40B4-BE49-F238E27FC236}">
                <a16:creationId xmlns:a16="http://schemas.microsoft.com/office/drawing/2014/main" xmlns="" id="{4DEC50B3-3DFE-1623-179A-1EA8F39EBB51}"/>
              </a:ext>
            </a:extLst>
          </p:cNvPr>
          <p:cNvPicPr>
            <a:picLocks noChangeAspect="1"/>
          </p:cNvPicPr>
          <p:nvPr/>
        </p:nvPicPr>
        <p:blipFill rotWithShape="1">
          <a:blip r:embed="rId5"/>
          <a:srcRect l="3459" t="5764" r="-150" b="3458"/>
          <a:stretch/>
        </p:blipFill>
        <p:spPr>
          <a:xfrm>
            <a:off x="10006013" y="3434"/>
            <a:ext cx="2209901" cy="1082792"/>
          </a:xfrm>
          <a:prstGeom prst="rect">
            <a:avLst/>
          </a:prstGeom>
        </p:spPr>
      </p:pic>
      <p:pic>
        <p:nvPicPr>
          <p:cNvPr id="6" name="Picture 5" descr="First Bus announces app update to live-track bus capacity | First Bus">
            <a:extLst>
              <a:ext uri="{FF2B5EF4-FFF2-40B4-BE49-F238E27FC236}">
                <a16:creationId xmlns:a16="http://schemas.microsoft.com/office/drawing/2014/main" xmlns="" id="{3D580219-6827-F1F7-1011-C3BDEC03CB2C}"/>
              </a:ext>
            </a:extLst>
          </p:cNvPr>
          <p:cNvPicPr>
            <a:picLocks noChangeAspect="1"/>
          </p:cNvPicPr>
          <p:nvPr/>
        </p:nvPicPr>
        <p:blipFill>
          <a:blip r:embed="rId6"/>
          <a:stretch>
            <a:fillRect/>
          </a:stretch>
        </p:blipFill>
        <p:spPr>
          <a:xfrm>
            <a:off x="5692217" y="2511166"/>
            <a:ext cx="5820517" cy="3363809"/>
          </a:xfrm>
          <a:prstGeom prst="rect">
            <a:avLst/>
          </a:prstGeom>
        </p:spPr>
      </p:pic>
      <p:pic>
        <p:nvPicPr>
          <p:cNvPr id="5" name="Picture 4">
            <a:extLst>
              <a:ext uri="{FF2B5EF4-FFF2-40B4-BE49-F238E27FC236}">
                <a16:creationId xmlns:a16="http://schemas.microsoft.com/office/drawing/2014/main" xmlns="" id="{5DD9268E-F0CD-FA83-5C74-99014B078370}"/>
              </a:ext>
            </a:extLst>
          </p:cNvPr>
          <p:cNvPicPr>
            <a:picLocks noChangeAspect="1"/>
          </p:cNvPicPr>
          <p:nvPr/>
        </p:nvPicPr>
        <p:blipFill>
          <a:blip r:embed="rId7"/>
          <a:stretch>
            <a:fillRect/>
          </a:stretch>
        </p:blipFill>
        <p:spPr>
          <a:xfrm>
            <a:off x="265925" y="288519"/>
            <a:ext cx="885825" cy="238125"/>
          </a:xfrm>
          <a:prstGeom prst="rect">
            <a:avLst/>
          </a:prstGeom>
        </p:spPr>
      </p:pic>
      <p:pic>
        <p:nvPicPr>
          <p:cNvPr id="14" name="Picture 13" descr="A blue sky with clouds&#10;&#10;Description automatically generated">
            <a:extLst>
              <a:ext uri="{FF2B5EF4-FFF2-40B4-BE49-F238E27FC236}">
                <a16:creationId xmlns:a16="http://schemas.microsoft.com/office/drawing/2014/main" xmlns="" id="{503B94DF-7ABB-A979-4B09-D5FC2D67F2A0}"/>
              </a:ext>
            </a:extLst>
          </p:cNvPr>
          <p:cNvPicPr>
            <a:picLocks noChangeAspect="1"/>
          </p:cNvPicPr>
          <p:nvPr/>
        </p:nvPicPr>
        <p:blipFill>
          <a:blip r:embed="rId8"/>
          <a:stretch>
            <a:fillRect/>
          </a:stretch>
        </p:blipFill>
        <p:spPr>
          <a:xfrm>
            <a:off x="8884627" y="1150083"/>
            <a:ext cx="1866900" cy="552450"/>
          </a:xfrm>
          <a:prstGeom prst="rect">
            <a:avLst/>
          </a:prstGeom>
        </p:spPr>
      </p:pic>
      <p:pic>
        <p:nvPicPr>
          <p:cNvPr id="15" name="Picture 14">
            <a:extLst>
              <a:ext uri="{FF2B5EF4-FFF2-40B4-BE49-F238E27FC236}">
                <a16:creationId xmlns:a16="http://schemas.microsoft.com/office/drawing/2014/main" xmlns="" id="{2A1E9BB8-7E95-BD82-9A3D-891B4810897F}"/>
              </a:ext>
            </a:extLst>
          </p:cNvPr>
          <p:cNvPicPr>
            <a:picLocks noChangeAspect="1"/>
          </p:cNvPicPr>
          <p:nvPr/>
        </p:nvPicPr>
        <p:blipFill>
          <a:blip r:embed="rId9"/>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42107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C2E64-6F09-E09B-ED45-74C73DC5A4E4}"/>
              </a:ext>
            </a:extLst>
          </p:cNvPr>
          <p:cNvSpPr>
            <a:spLocks noGrp="1"/>
          </p:cNvSpPr>
          <p:nvPr>
            <p:ph type="title"/>
          </p:nvPr>
        </p:nvSpPr>
        <p:spPr/>
        <p:txBody>
          <a:bodyPr/>
          <a:lstStyle/>
          <a:p>
            <a:r>
              <a:rPr lang="en-GB" dirty="0">
                <a:cs typeface="Calibri Light"/>
              </a:rPr>
              <a:t>Bus Tickets: Same for trains </a:t>
            </a:r>
            <a:endParaRPr lang="en-GB" dirty="0"/>
          </a:p>
        </p:txBody>
      </p:sp>
      <p:sp>
        <p:nvSpPr>
          <p:cNvPr id="3" name="Content Placeholder 2">
            <a:extLst>
              <a:ext uri="{FF2B5EF4-FFF2-40B4-BE49-F238E27FC236}">
                <a16:creationId xmlns:a16="http://schemas.microsoft.com/office/drawing/2014/main" xmlns="" id="{14AFAA59-373D-15A4-C81E-910617FE75BD}"/>
              </a:ext>
            </a:extLst>
          </p:cNvPr>
          <p:cNvSpPr>
            <a:spLocks noGrp="1"/>
          </p:cNvSpPr>
          <p:nvPr>
            <p:ph idx="1"/>
          </p:nvPr>
        </p:nvSpPr>
        <p:spPr/>
        <p:txBody>
          <a:bodyPr vert="horz" lIns="91440" tIns="45720" rIns="91440" bIns="45720" rtlCol="0" anchor="t">
            <a:normAutofit/>
          </a:bodyPr>
          <a:lstStyle/>
          <a:p>
            <a:r>
              <a:rPr lang="en-GB" dirty="0">
                <a:cs typeface="Calibri"/>
              </a:rPr>
              <a:t>Single – This is a one-way journey </a:t>
            </a:r>
            <a:endParaRPr lang="en-US"/>
          </a:p>
          <a:p>
            <a:pPr marL="0" indent="0">
              <a:buNone/>
            </a:pPr>
            <a:r>
              <a:rPr lang="en-GB" dirty="0">
                <a:cs typeface="Calibri"/>
              </a:rPr>
              <a:t>(Example if there are 2 people travelling to one destination you would ask for 2 single tickets)</a:t>
            </a:r>
          </a:p>
          <a:p>
            <a:endParaRPr lang="en-GB" dirty="0">
              <a:cs typeface="Calibri"/>
            </a:endParaRPr>
          </a:p>
          <a:p>
            <a:r>
              <a:rPr lang="en-GB" dirty="0">
                <a:cs typeface="Calibri"/>
              </a:rPr>
              <a:t>Return – This is a two-way journey </a:t>
            </a:r>
          </a:p>
          <a:p>
            <a:endParaRPr lang="en-GB" dirty="0">
              <a:cs typeface="Calibri"/>
            </a:endParaRPr>
          </a:p>
          <a:p>
            <a:r>
              <a:rPr lang="en-GB" dirty="0">
                <a:cs typeface="Calibri"/>
              </a:rPr>
              <a:t>Day Tickets – This allows you to travel between certain destinations </a:t>
            </a:r>
          </a:p>
        </p:txBody>
      </p:sp>
      <p:pic>
        <p:nvPicPr>
          <p:cNvPr id="5" name="Picture 4" descr="A logo for a hospital&#10;&#10;Description automatically generated">
            <a:extLst>
              <a:ext uri="{FF2B5EF4-FFF2-40B4-BE49-F238E27FC236}">
                <a16:creationId xmlns:a16="http://schemas.microsoft.com/office/drawing/2014/main" xmlns="" id="{4616C21C-6151-3E50-B5E7-9B76FA46F919}"/>
              </a:ext>
            </a:extLst>
          </p:cNvPr>
          <p:cNvPicPr>
            <a:picLocks noChangeAspect="1"/>
          </p:cNvPicPr>
          <p:nvPr/>
        </p:nvPicPr>
        <p:blipFill rotWithShape="1">
          <a:blip r:embed="rId2"/>
          <a:srcRect l="3459" t="5764" r="-150" b="3458"/>
          <a:stretch/>
        </p:blipFill>
        <p:spPr>
          <a:xfrm>
            <a:off x="9979432" y="3434"/>
            <a:ext cx="2209901" cy="1082792"/>
          </a:xfrm>
          <a:prstGeom prst="rect">
            <a:avLst/>
          </a:prstGeom>
        </p:spPr>
      </p:pic>
      <p:pic>
        <p:nvPicPr>
          <p:cNvPr id="7" name="Picture 6" descr="A blue sky with clouds&#10;&#10;Description automatically generated">
            <a:extLst>
              <a:ext uri="{FF2B5EF4-FFF2-40B4-BE49-F238E27FC236}">
                <a16:creationId xmlns:a16="http://schemas.microsoft.com/office/drawing/2014/main" xmlns="" id="{1E44C7BA-DB86-ABD4-A513-ABC592AC9123}"/>
              </a:ext>
            </a:extLst>
          </p:cNvPr>
          <p:cNvPicPr>
            <a:picLocks noChangeAspect="1"/>
          </p:cNvPicPr>
          <p:nvPr/>
        </p:nvPicPr>
        <p:blipFill>
          <a:blip r:embed="rId3"/>
          <a:stretch>
            <a:fillRect/>
          </a:stretch>
        </p:blipFill>
        <p:spPr>
          <a:xfrm>
            <a:off x="8884627" y="1150083"/>
            <a:ext cx="1866900" cy="552450"/>
          </a:xfrm>
          <a:prstGeom prst="rect">
            <a:avLst/>
          </a:prstGeom>
        </p:spPr>
      </p:pic>
      <p:pic>
        <p:nvPicPr>
          <p:cNvPr id="9" name="Picture 8">
            <a:extLst>
              <a:ext uri="{FF2B5EF4-FFF2-40B4-BE49-F238E27FC236}">
                <a16:creationId xmlns:a16="http://schemas.microsoft.com/office/drawing/2014/main" xmlns="" id="{44B913C4-B83E-3F53-B68A-B9FD402FA19B}"/>
              </a:ext>
            </a:extLst>
          </p:cNvPr>
          <p:cNvPicPr>
            <a:picLocks noChangeAspect="1"/>
          </p:cNvPicPr>
          <p:nvPr/>
        </p:nvPicPr>
        <p:blipFill>
          <a:blip r:embed="rId4"/>
          <a:stretch>
            <a:fillRect/>
          </a:stretch>
        </p:blipFill>
        <p:spPr>
          <a:xfrm>
            <a:off x="265925" y="288519"/>
            <a:ext cx="885825" cy="238125"/>
          </a:xfrm>
          <a:prstGeom prst="rect">
            <a:avLst/>
          </a:prstGeom>
        </p:spPr>
      </p:pic>
      <p:pic>
        <p:nvPicPr>
          <p:cNvPr id="4" name="Picture 3">
            <a:extLst>
              <a:ext uri="{FF2B5EF4-FFF2-40B4-BE49-F238E27FC236}">
                <a16:creationId xmlns:a16="http://schemas.microsoft.com/office/drawing/2014/main" xmlns="" id="{332B3922-3221-A69D-2DFC-752498549814}"/>
              </a:ext>
            </a:extLst>
          </p:cNvPr>
          <p:cNvPicPr>
            <a:picLocks noChangeAspect="1"/>
          </p:cNvPicPr>
          <p:nvPr/>
        </p:nvPicPr>
        <p:blipFill>
          <a:blip r:embed="rId5"/>
          <a:stretch>
            <a:fillRect/>
          </a:stretch>
        </p:blipFill>
        <p:spPr>
          <a:xfrm>
            <a:off x="-2075" y="-2931"/>
            <a:ext cx="219075" cy="2819400"/>
          </a:xfrm>
          <a:prstGeom prst="rect">
            <a:avLst/>
          </a:prstGeom>
        </p:spPr>
      </p:pic>
    </p:spTree>
    <p:extLst>
      <p:ext uri="{BB962C8B-B14F-4D97-AF65-F5344CB8AC3E}">
        <p14:creationId xmlns:p14="http://schemas.microsoft.com/office/powerpoint/2010/main" val="3565875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B56FB-F9E9-F1D9-FB41-6B597AF59DC1}"/>
              </a:ext>
            </a:extLst>
          </p:cNvPr>
          <p:cNvSpPr>
            <a:spLocks noGrp="1"/>
          </p:cNvSpPr>
          <p:nvPr>
            <p:ph type="title"/>
          </p:nvPr>
        </p:nvSpPr>
        <p:spPr>
          <a:xfrm>
            <a:off x="324293" y="594134"/>
            <a:ext cx="5261345" cy="563563"/>
          </a:xfrm>
        </p:spPr>
        <p:txBody>
          <a:bodyPr>
            <a:normAutofit fontScale="90000"/>
          </a:bodyPr>
          <a:lstStyle/>
          <a:p>
            <a:r>
              <a:rPr lang="en-GB">
                <a:ea typeface="Calibri Light"/>
                <a:cs typeface="Calibri Light"/>
              </a:rPr>
              <a:t>National Bus Services  </a:t>
            </a:r>
            <a:endParaRPr lang="en-GB"/>
          </a:p>
        </p:txBody>
      </p:sp>
      <p:pic>
        <p:nvPicPr>
          <p:cNvPr id="4" name="Content Placeholder 3" descr="In pictures - the story of Bristol Bus Station - Bristol Live">
            <a:extLst>
              <a:ext uri="{FF2B5EF4-FFF2-40B4-BE49-F238E27FC236}">
                <a16:creationId xmlns:a16="http://schemas.microsoft.com/office/drawing/2014/main" xmlns="" id="{5D76296A-272E-C419-3BE5-E619A2833C03}"/>
              </a:ext>
            </a:extLst>
          </p:cNvPr>
          <p:cNvPicPr>
            <a:picLocks noGrp="1" noChangeAspect="1"/>
          </p:cNvPicPr>
          <p:nvPr>
            <p:ph idx="1"/>
          </p:nvPr>
        </p:nvPicPr>
        <p:blipFill>
          <a:blip r:embed="rId3"/>
          <a:stretch>
            <a:fillRect/>
          </a:stretch>
        </p:blipFill>
        <p:spPr>
          <a:xfrm>
            <a:off x="5590589" y="1276265"/>
            <a:ext cx="6324121" cy="3321271"/>
          </a:xfrm>
        </p:spPr>
      </p:pic>
      <p:sp>
        <p:nvSpPr>
          <p:cNvPr id="5" name="TextBox 4">
            <a:extLst>
              <a:ext uri="{FF2B5EF4-FFF2-40B4-BE49-F238E27FC236}">
                <a16:creationId xmlns:a16="http://schemas.microsoft.com/office/drawing/2014/main" xmlns="" id="{13485B3B-740E-5135-5952-DE32C5B3629A}"/>
              </a:ext>
            </a:extLst>
          </p:cNvPr>
          <p:cNvSpPr txBox="1"/>
          <p:nvPr/>
        </p:nvSpPr>
        <p:spPr>
          <a:xfrm>
            <a:off x="168349" y="1710070"/>
            <a:ext cx="551120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ea typeface="Calibri"/>
                <a:cs typeface="Calibri"/>
              </a:rPr>
              <a:t>Bus/Coach station</a:t>
            </a:r>
          </a:p>
          <a:p>
            <a:endParaRPr lang="en-GB" sz="2000" b="1" u="sng">
              <a:ea typeface="Calibri"/>
              <a:cs typeface="Calibri"/>
            </a:endParaRPr>
          </a:p>
          <a:p>
            <a:r>
              <a:rPr lang="en-GB" sz="2000" b="1">
                <a:ea typeface="Calibri"/>
                <a:cs typeface="Calibri"/>
              </a:rPr>
              <a:t>Bristol</a:t>
            </a:r>
            <a:r>
              <a:rPr lang="en-GB" sz="2000">
                <a:ea typeface="Calibri"/>
                <a:cs typeface="Calibri"/>
              </a:rPr>
              <a:t> - Vale House, Cannon St, Bristol BS1 3NU</a:t>
            </a:r>
          </a:p>
          <a:p>
            <a:r>
              <a:rPr lang="en-GB" sz="2000" b="1">
                <a:ea typeface="Calibri"/>
                <a:cs typeface="Calibri"/>
              </a:rPr>
              <a:t>WSM – </a:t>
            </a:r>
            <a:r>
              <a:rPr lang="en-GB" sz="2000">
                <a:ea typeface="Calibri"/>
                <a:cs typeface="Calibri"/>
              </a:rPr>
              <a:t>Interchange, WSM, BS23 1XY</a:t>
            </a:r>
          </a:p>
          <a:p>
            <a:endParaRPr lang="en-GB" sz="2000">
              <a:ea typeface="Calibri"/>
              <a:cs typeface="Calibri"/>
            </a:endParaRPr>
          </a:p>
          <a:p>
            <a:r>
              <a:rPr lang="en-GB" sz="2000" b="1" u="sng">
                <a:cs typeface="Calibri"/>
              </a:rPr>
              <a:t>Tickets Booking</a:t>
            </a:r>
          </a:p>
          <a:p>
            <a:pPr marL="285750" indent="-285750">
              <a:buFont typeface="Calibri"/>
              <a:buChar char="-"/>
            </a:pPr>
            <a:endParaRPr lang="en-GB" sz="2000">
              <a:cs typeface="Calibri"/>
            </a:endParaRPr>
          </a:p>
          <a:p>
            <a:pPr marL="285750" indent="-285750">
              <a:buFont typeface="Calibri"/>
              <a:buChar char="-"/>
            </a:pPr>
            <a:r>
              <a:rPr lang="en-GB" sz="2000">
                <a:cs typeface="Calibri"/>
              </a:rPr>
              <a:t>Book tickets ahead through apps.</a:t>
            </a:r>
            <a:endParaRPr lang="en-GB">
              <a:cs typeface="Calibri" panose="020F0502020204030204"/>
            </a:endParaRPr>
          </a:p>
          <a:p>
            <a:pPr marL="285750" indent="-285750">
              <a:buFont typeface="Calibri"/>
              <a:buChar char="-"/>
            </a:pPr>
            <a:r>
              <a:rPr lang="en-GB" sz="2000">
                <a:cs typeface="Calibri"/>
              </a:rPr>
              <a:t>Kiosks pickup in bus station.</a:t>
            </a:r>
          </a:p>
          <a:p>
            <a:pPr marL="285750" indent="-285750">
              <a:buFont typeface="Calibri"/>
              <a:buChar char="-"/>
            </a:pPr>
            <a:endParaRPr lang="en-GB" sz="2000">
              <a:cs typeface="Calibri"/>
            </a:endParaRPr>
          </a:p>
          <a:p>
            <a:r>
              <a:rPr lang="en-GB" sz="2000" b="1">
                <a:cs typeface="Calibri"/>
              </a:rPr>
              <a:t>Note:</a:t>
            </a:r>
          </a:p>
          <a:p>
            <a:r>
              <a:rPr lang="en-GB" sz="2000">
                <a:cs typeface="Calibri"/>
              </a:rPr>
              <a:t>You must arrive early/on-time for your bus as they will not wait for you and you will be left behind!</a:t>
            </a:r>
          </a:p>
        </p:txBody>
      </p:sp>
      <p:sp>
        <p:nvSpPr>
          <p:cNvPr id="7" name="TextBox 6">
            <a:extLst>
              <a:ext uri="{FF2B5EF4-FFF2-40B4-BE49-F238E27FC236}">
                <a16:creationId xmlns:a16="http://schemas.microsoft.com/office/drawing/2014/main" xmlns="" id="{D6FF7E4B-9CAE-3B69-ED62-172FB20AD5BE}"/>
              </a:ext>
            </a:extLst>
          </p:cNvPr>
          <p:cNvSpPr txBox="1"/>
          <p:nvPr/>
        </p:nvSpPr>
        <p:spPr>
          <a:xfrm>
            <a:off x="6159796" y="493705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National Express Coach on the App Store (apple.com)</a:t>
            </a:r>
            <a:endParaRPr lang="en-US"/>
          </a:p>
        </p:txBody>
      </p:sp>
      <p:sp>
        <p:nvSpPr>
          <p:cNvPr id="8" name="TextBox 7">
            <a:extLst>
              <a:ext uri="{FF2B5EF4-FFF2-40B4-BE49-F238E27FC236}">
                <a16:creationId xmlns:a16="http://schemas.microsoft.com/office/drawing/2014/main" xmlns="" id="{FAFBBBCF-BF30-5801-5359-0B0450B15DDD}"/>
              </a:ext>
            </a:extLst>
          </p:cNvPr>
          <p:cNvSpPr txBox="1"/>
          <p:nvPr/>
        </p:nvSpPr>
        <p:spPr>
          <a:xfrm>
            <a:off x="9385004" y="496363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National Express Coach - Apps on Google Play</a:t>
            </a:r>
            <a:endParaRPr lang="en-US"/>
          </a:p>
        </p:txBody>
      </p:sp>
      <p:pic>
        <p:nvPicPr>
          <p:cNvPr id="12" name="Picture 11" descr="A logo for a hospital&#10;&#10;Description automatically generated">
            <a:extLst>
              <a:ext uri="{FF2B5EF4-FFF2-40B4-BE49-F238E27FC236}">
                <a16:creationId xmlns:a16="http://schemas.microsoft.com/office/drawing/2014/main" xmlns="" id="{170A9A3A-3308-E2C0-B7EB-04A214AC688F}"/>
              </a:ext>
            </a:extLst>
          </p:cNvPr>
          <p:cNvPicPr>
            <a:picLocks noChangeAspect="1"/>
          </p:cNvPicPr>
          <p:nvPr/>
        </p:nvPicPr>
        <p:blipFill rotWithShape="1">
          <a:blip r:embed="rId6"/>
          <a:srcRect l="3459" t="5764" r="-150" b="3458"/>
          <a:stretch/>
        </p:blipFill>
        <p:spPr>
          <a:xfrm>
            <a:off x="9979432" y="3434"/>
            <a:ext cx="2209901" cy="1082792"/>
          </a:xfrm>
          <a:prstGeom prst="rect">
            <a:avLst/>
          </a:prstGeom>
        </p:spPr>
      </p:pic>
      <p:pic>
        <p:nvPicPr>
          <p:cNvPr id="9" name="Picture 8">
            <a:extLst>
              <a:ext uri="{FF2B5EF4-FFF2-40B4-BE49-F238E27FC236}">
                <a16:creationId xmlns:a16="http://schemas.microsoft.com/office/drawing/2014/main" xmlns="" id="{22A25D12-6CFE-9A8F-ABAF-07D5452EA3B7}"/>
              </a:ext>
            </a:extLst>
          </p:cNvPr>
          <p:cNvPicPr>
            <a:picLocks noChangeAspect="1"/>
          </p:cNvPicPr>
          <p:nvPr/>
        </p:nvPicPr>
        <p:blipFill>
          <a:blip r:embed="rId7"/>
          <a:stretch>
            <a:fillRect/>
          </a:stretch>
        </p:blipFill>
        <p:spPr>
          <a:xfrm>
            <a:off x="265925" y="288519"/>
            <a:ext cx="885825" cy="238125"/>
          </a:xfrm>
          <a:prstGeom prst="rect">
            <a:avLst/>
          </a:prstGeom>
        </p:spPr>
      </p:pic>
      <p:pic>
        <p:nvPicPr>
          <p:cNvPr id="3" name="Picture 2">
            <a:extLst>
              <a:ext uri="{FF2B5EF4-FFF2-40B4-BE49-F238E27FC236}">
                <a16:creationId xmlns:a16="http://schemas.microsoft.com/office/drawing/2014/main" xmlns="" id="{81E4A533-716B-D7F4-E57F-85D0813BC373}"/>
              </a:ext>
            </a:extLst>
          </p:cNvPr>
          <p:cNvPicPr>
            <a:picLocks noChangeAspect="1"/>
          </p:cNvPicPr>
          <p:nvPr/>
        </p:nvPicPr>
        <p:blipFill>
          <a:blip r:embed="rId8"/>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151695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C7386-1BAF-4F12-B191-09D193886374}"/>
              </a:ext>
            </a:extLst>
          </p:cNvPr>
          <p:cNvSpPr>
            <a:spLocks noGrp="1"/>
          </p:cNvSpPr>
          <p:nvPr>
            <p:ph type="title"/>
          </p:nvPr>
        </p:nvSpPr>
        <p:spPr/>
        <p:txBody>
          <a:bodyPr/>
          <a:lstStyle/>
          <a:p>
            <a:r>
              <a:rPr lang="en-GB">
                <a:ea typeface="Calibri Light"/>
                <a:cs typeface="Calibri Light"/>
              </a:rPr>
              <a:t>Coach Cards</a:t>
            </a:r>
            <a:endParaRPr lang="en-GB" b="1">
              <a:cs typeface="Calibri Light"/>
            </a:endParaRPr>
          </a:p>
        </p:txBody>
      </p:sp>
      <p:sp>
        <p:nvSpPr>
          <p:cNvPr id="3" name="Content Placeholder 2">
            <a:extLst>
              <a:ext uri="{FF2B5EF4-FFF2-40B4-BE49-F238E27FC236}">
                <a16:creationId xmlns:a16="http://schemas.microsoft.com/office/drawing/2014/main" xmlns="" id="{C043BC02-BD7E-0745-09DF-4305F150BF31}"/>
              </a:ext>
            </a:extLst>
          </p:cNvPr>
          <p:cNvSpPr>
            <a:spLocks noGrp="1"/>
          </p:cNvSpPr>
          <p:nvPr>
            <p:ph idx="1"/>
          </p:nvPr>
        </p:nvSpPr>
        <p:spPr>
          <a:xfrm>
            <a:off x="217968" y="1825625"/>
            <a:ext cx="4871484" cy="4351338"/>
          </a:xfrm>
        </p:spPr>
        <p:txBody>
          <a:bodyPr vert="horz" lIns="91440" tIns="45720" rIns="91440" bIns="45720" rtlCol="0" anchor="t">
            <a:normAutofit/>
          </a:bodyPr>
          <a:lstStyle/>
          <a:p>
            <a:r>
              <a:rPr lang="en-GB">
                <a:ea typeface="+mn-lt"/>
                <a:cs typeface="+mn-lt"/>
                <a:hlinkClick r:id="rId2"/>
              </a:rPr>
              <a:t>Save on Travel with a Coachcard | National Express</a:t>
            </a:r>
          </a:p>
          <a:p>
            <a:endParaRPr lang="en-GB">
              <a:cs typeface="Calibri"/>
            </a:endParaRPr>
          </a:p>
          <a:p>
            <a:r>
              <a:rPr lang="en-GB">
                <a:cs typeface="Calibri"/>
              </a:rPr>
              <a:t>Coach Cards can help you save money on your travels 1/3 off ticket prices for the year. </a:t>
            </a:r>
          </a:p>
          <a:p>
            <a:r>
              <a:rPr lang="en-GB">
                <a:cs typeface="Calibri"/>
              </a:rPr>
              <a:t>There is (Senior, Young and Disabled Coach cards)</a:t>
            </a:r>
          </a:p>
        </p:txBody>
      </p:sp>
      <p:pic>
        <p:nvPicPr>
          <p:cNvPr id="4" name="Picture 3" descr="A screenshot of a card&#10;&#10;Description automatically generated">
            <a:extLst>
              <a:ext uri="{FF2B5EF4-FFF2-40B4-BE49-F238E27FC236}">
                <a16:creationId xmlns:a16="http://schemas.microsoft.com/office/drawing/2014/main" xmlns="" id="{3C8AE381-3ECB-1FE4-8078-2488F6DECDAD}"/>
              </a:ext>
            </a:extLst>
          </p:cNvPr>
          <p:cNvPicPr>
            <a:picLocks noChangeAspect="1"/>
          </p:cNvPicPr>
          <p:nvPr/>
        </p:nvPicPr>
        <p:blipFill>
          <a:blip r:embed="rId3"/>
          <a:stretch>
            <a:fillRect/>
          </a:stretch>
        </p:blipFill>
        <p:spPr>
          <a:xfrm>
            <a:off x="6292703" y="2104304"/>
            <a:ext cx="5419060" cy="3074694"/>
          </a:xfrm>
          <a:prstGeom prst="rect">
            <a:avLst/>
          </a:prstGeom>
        </p:spPr>
      </p:pic>
      <p:pic>
        <p:nvPicPr>
          <p:cNvPr id="8" name="Picture 7" descr="A logo for a hospital&#10;&#10;Description automatically generated">
            <a:extLst>
              <a:ext uri="{FF2B5EF4-FFF2-40B4-BE49-F238E27FC236}">
                <a16:creationId xmlns:a16="http://schemas.microsoft.com/office/drawing/2014/main" xmlns="" id="{2955A524-CE52-8F8D-BA84-4658239C97C3}"/>
              </a:ext>
            </a:extLst>
          </p:cNvPr>
          <p:cNvPicPr>
            <a:picLocks noChangeAspect="1"/>
          </p:cNvPicPr>
          <p:nvPr/>
        </p:nvPicPr>
        <p:blipFill rotWithShape="1">
          <a:blip r:embed="rId4"/>
          <a:srcRect l="3459" t="5764" r="-150" b="3458"/>
          <a:stretch/>
        </p:blipFill>
        <p:spPr>
          <a:xfrm>
            <a:off x="9979432" y="3434"/>
            <a:ext cx="2209901" cy="1082792"/>
          </a:xfrm>
          <a:prstGeom prst="rect">
            <a:avLst/>
          </a:prstGeom>
        </p:spPr>
      </p:pic>
      <p:pic>
        <p:nvPicPr>
          <p:cNvPr id="7" name="Picture 6" descr="A blue sky with clouds&#10;&#10;Description automatically generated">
            <a:extLst>
              <a:ext uri="{FF2B5EF4-FFF2-40B4-BE49-F238E27FC236}">
                <a16:creationId xmlns:a16="http://schemas.microsoft.com/office/drawing/2014/main" xmlns="" id="{BE804A1E-8D8A-84B7-8B16-894E80198F45}"/>
              </a:ext>
            </a:extLst>
          </p:cNvPr>
          <p:cNvPicPr>
            <a:picLocks noChangeAspect="1"/>
          </p:cNvPicPr>
          <p:nvPr/>
        </p:nvPicPr>
        <p:blipFill>
          <a:blip r:embed="rId5"/>
          <a:stretch>
            <a:fillRect/>
          </a:stretch>
        </p:blipFill>
        <p:spPr>
          <a:xfrm>
            <a:off x="8884627" y="1150083"/>
            <a:ext cx="1866900" cy="552450"/>
          </a:xfrm>
          <a:prstGeom prst="rect">
            <a:avLst/>
          </a:prstGeom>
        </p:spPr>
      </p:pic>
      <p:pic>
        <p:nvPicPr>
          <p:cNvPr id="12" name="Picture 11">
            <a:extLst>
              <a:ext uri="{FF2B5EF4-FFF2-40B4-BE49-F238E27FC236}">
                <a16:creationId xmlns:a16="http://schemas.microsoft.com/office/drawing/2014/main" xmlns="" id="{6B21A82E-6F53-0EFF-76F9-97A6AF37A873}"/>
              </a:ext>
            </a:extLst>
          </p:cNvPr>
          <p:cNvPicPr>
            <a:picLocks noChangeAspect="1"/>
          </p:cNvPicPr>
          <p:nvPr/>
        </p:nvPicPr>
        <p:blipFill>
          <a:blip r:embed="rId6"/>
          <a:stretch>
            <a:fillRect/>
          </a:stretch>
        </p:blipFill>
        <p:spPr>
          <a:xfrm>
            <a:off x="265925" y="288519"/>
            <a:ext cx="885825" cy="238125"/>
          </a:xfrm>
          <a:prstGeom prst="rect">
            <a:avLst/>
          </a:prstGeom>
        </p:spPr>
      </p:pic>
      <p:pic>
        <p:nvPicPr>
          <p:cNvPr id="5" name="Picture 4">
            <a:extLst>
              <a:ext uri="{FF2B5EF4-FFF2-40B4-BE49-F238E27FC236}">
                <a16:creationId xmlns:a16="http://schemas.microsoft.com/office/drawing/2014/main" xmlns="" id="{5319AADD-1FA1-94E8-EC13-A1F203C6A6CB}"/>
              </a:ext>
            </a:extLst>
          </p:cNvPr>
          <p:cNvPicPr>
            <a:picLocks noChangeAspect="1"/>
          </p:cNvPicPr>
          <p:nvPr/>
        </p:nvPicPr>
        <p:blipFill>
          <a:blip r:embed="rId7"/>
          <a:stretch>
            <a:fillRect/>
          </a:stretch>
        </p:blipFill>
        <p:spPr>
          <a:xfrm>
            <a:off x="-2075" y="-2931"/>
            <a:ext cx="219075" cy="2819400"/>
          </a:xfrm>
          <a:prstGeom prst="rect">
            <a:avLst/>
          </a:prstGeom>
        </p:spPr>
      </p:pic>
    </p:spTree>
    <p:extLst>
      <p:ext uri="{BB962C8B-B14F-4D97-AF65-F5344CB8AC3E}">
        <p14:creationId xmlns:p14="http://schemas.microsoft.com/office/powerpoint/2010/main" val="24699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F8F7A-DABD-8BF2-A825-63120F527C4A}"/>
              </a:ext>
            </a:extLst>
          </p:cNvPr>
          <p:cNvSpPr>
            <a:spLocks noGrp="1"/>
          </p:cNvSpPr>
          <p:nvPr>
            <p:ph type="title"/>
          </p:nvPr>
        </p:nvSpPr>
        <p:spPr>
          <a:xfrm>
            <a:off x="838200" y="365125"/>
            <a:ext cx="1690577" cy="1343283"/>
          </a:xfrm>
        </p:spPr>
        <p:txBody>
          <a:bodyPr/>
          <a:lstStyle/>
          <a:p>
            <a:r>
              <a:rPr lang="en-GB">
                <a:ea typeface="Calibri Light"/>
                <a:cs typeface="Calibri Light"/>
              </a:rPr>
              <a:t>Train </a:t>
            </a:r>
            <a:endParaRPr lang="en-GB"/>
          </a:p>
        </p:txBody>
      </p:sp>
      <p:pic>
        <p:nvPicPr>
          <p:cNvPr id="4" name="Content Placeholder 3" descr="A qr code on a white background&#10;&#10;Description automatically generated">
            <a:extLst>
              <a:ext uri="{FF2B5EF4-FFF2-40B4-BE49-F238E27FC236}">
                <a16:creationId xmlns:a16="http://schemas.microsoft.com/office/drawing/2014/main" xmlns="" id="{3EF91915-33BE-5501-54F0-ABDC26E6D490}"/>
              </a:ext>
            </a:extLst>
          </p:cNvPr>
          <p:cNvPicPr>
            <a:picLocks noGrp="1" noChangeAspect="1"/>
          </p:cNvPicPr>
          <p:nvPr>
            <p:ph idx="1"/>
          </p:nvPr>
        </p:nvPicPr>
        <p:blipFill>
          <a:blip r:embed="rId3"/>
          <a:stretch>
            <a:fillRect/>
          </a:stretch>
        </p:blipFill>
        <p:spPr>
          <a:xfrm>
            <a:off x="10205676" y="2892856"/>
            <a:ext cx="1743075" cy="1743075"/>
          </a:xfrm>
        </p:spPr>
      </p:pic>
      <p:cxnSp>
        <p:nvCxnSpPr>
          <p:cNvPr id="5" name="Straight Arrow Connector 4">
            <a:extLst>
              <a:ext uri="{FF2B5EF4-FFF2-40B4-BE49-F238E27FC236}">
                <a16:creationId xmlns:a16="http://schemas.microsoft.com/office/drawing/2014/main" xmlns="" id="{2FF63001-B4CB-4C5F-E2B3-9DC8224D85FD}"/>
              </a:ext>
            </a:extLst>
          </p:cNvPr>
          <p:cNvCxnSpPr/>
          <p:nvPr/>
        </p:nvCxnSpPr>
        <p:spPr>
          <a:xfrm>
            <a:off x="9727336" y="2320441"/>
            <a:ext cx="825795" cy="4004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xmlns="" id="{D6D0245B-F2AE-24BC-EB50-E304B8098C60}"/>
              </a:ext>
            </a:extLst>
          </p:cNvPr>
          <p:cNvSpPr txBox="1"/>
          <p:nvPr/>
        </p:nvSpPr>
        <p:spPr>
          <a:xfrm>
            <a:off x="9088791" y="1523545"/>
            <a:ext cx="2223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Scan Me to Download 'Trainline App' </a:t>
            </a:r>
            <a:endParaRPr lang="en-GB"/>
          </a:p>
        </p:txBody>
      </p:sp>
      <p:sp>
        <p:nvSpPr>
          <p:cNvPr id="7" name="TextBox 6">
            <a:extLst>
              <a:ext uri="{FF2B5EF4-FFF2-40B4-BE49-F238E27FC236}">
                <a16:creationId xmlns:a16="http://schemas.microsoft.com/office/drawing/2014/main" xmlns="" id="{A20A9683-CDC2-736B-C6AE-7E132D09EFC9}"/>
              </a:ext>
            </a:extLst>
          </p:cNvPr>
          <p:cNvSpPr txBox="1"/>
          <p:nvPr/>
        </p:nvSpPr>
        <p:spPr>
          <a:xfrm>
            <a:off x="9402726" y="493705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Trainline App | Get a link (thetrainline.com)</a:t>
            </a:r>
            <a:endParaRPr lang="en-US"/>
          </a:p>
        </p:txBody>
      </p:sp>
      <p:pic>
        <p:nvPicPr>
          <p:cNvPr id="11" name="Picture 10" descr="A logo for a hospital&#10;&#10;Description automatically generated">
            <a:extLst>
              <a:ext uri="{FF2B5EF4-FFF2-40B4-BE49-F238E27FC236}">
                <a16:creationId xmlns:a16="http://schemas.microsoft.com/office/drawing/2014/main" xmlns="" id="{6F580976-FA10-AD93-8206-9010AFBF9974}"/>
              </a:ext>
            </a:extLst>
          </p:cNvPr>
          <p:cNvPicPr>
            <a:picLocks noChangeAspect="1"/>
          </p:cNvPicPr>
          <p:nvPr/>
        </p:nvPicPr>
        <p:blipFill rotWithShape="1">
          <a:blip r:embed="rId5"/>
          <a:srcRect l="3459" t="5764" r="-150" b="3458"/>
          <a:stretch/>
        </p:blipFill>
        <p:spPr>
          <a:xfrm>
            <a:off x="9979432" y="3434"/>
            <a:ext cx="2209901" cy="1082792"/>
          </a:xfrm>
          <a:prstGeom prst="rect">
            <a:avLst/>
          </a:prstGeom>
        </p:spPr>
      </p:pic>
      <p:sp>
        <p:nvSpPr>
          <p:cNvPr id="3" name="TextBox 2">
            <a:extLst>
              <a:ext uri="{FF2B5EF4-FFF2-40B4-BE49-F238E27FC236}">
                <a16:creationId xmlns:a16="http://schemas.microsoft.com/office/drawing/2014/main" xmlns="" id="{A057EDC7-A879-B8AE-CF1A-7F2F4E52540C}"/>
              </a:ext>
            </a:extLst>
          </p:cNvPr>
          <p:cNvSpPr txBox="1"/>
          <p:nvPr/>
        </p:nvSpPr>
        <p:spPr>
          <a:xfrm>
            <a:off x="392131" y="1385640"/>
            <a:ext cx="760046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Train Apps</a:t>
            </a:r>
          </a:p>
          <a:p>
            <a:pPr marL="285750" indent="-285750">
              <a:buFont typeface="Arial"/>
              <a:buChar char="•"/>
            </a:pPr>
            <a:endParaRPr lang="en-GB">
              <a:cs typeface="Calibri"/>
            </a:endParaRPr>
          </a:p>
          <a:p>
            <a:pPr marL="285750" indent="-285750">
              <a:buFont typeface="Arial"/>
              <a:buChar char="•"/>
            </a:pPr>
            <a:r>
              <a:rPr lang="en-GB">
                <a:cs typeface="Calibri"/>
              </a:rPr>
              <a:t>The Trainline app is the most used app.</a:t>
            </a:r>
          </a:p>
          <a:p>
            <a:pPr marL="285750" indent="-285750">
              <a:buFont typeface="Arial"/>
              <a:buChar char="•"/>
            </a:pPr>
            <a:endParaRPr lang="en-GB">
              <a:cs typeface="Calibri"/>
            </a:endParaRPr>
          </a:p>
          <a:p>
            <a:pPr marL="285750" indent="-285750">
              <a:buFont typeface="Arial"/>
              <a:buChar char="•"/>
            </a:pPr>
            <a:r>
              <a:rPr lang="en-GB">
                <a:cs typeface="Calibri"/>
              </a:rPr>
              <a:t>If you are looking to travel long distance, booking in advance with saves you money as on the day travel can be very expensive. </a:t>
            </a:r>
          </a:p>
          <a:p>
            <a:pPr marL="285750" indent="-285750">
              <a:buFont typeface="Arial"/>
              <a:buChar char="•"/>
            </a:pPr>
            <a:endParaRPr lang="en-GB">
              <a:cs typeface="Calibri"/>
            </a:endParaRPr>
          </a:p>
          <a:p>
            <a:pPr marL="285750" indent="-285750">
              <a:buFont typeface="Arial"/>
              <a:buChar char="•"/>
            </a:pPr>
            <a:r>
              <a:rPr lang="en-GB">
                <a:cs typeface="Calibri"/>
              </a:rPr>
              <a:t>Travel destination – stops in the route, final train destination and often what Platform .</a:t>
            </a:r>
            <a:endParaRPr lang="en-US" sz="2000">
              <a:cs typeface="Calibri"/>
            </a:endParaRPr>
          </a:p>
          <a:p>
            <a:pPr marL="285750" indent="-285750">
              <a:buFont typeface="Arial"/>
              <a:buChar char="•"/>
            </a:pPr>
            <a:endParaRPr lang="en-GB" sz="2000" b="1">
              <a:cs typeface="Calibri"/>
            </a:endParaRPr>
          </a:p>
          <a:p>
            <a:r>
              <a:rPr lang="en-GB" sz="2000" b="1">
                <a:cs typeface="Calibri"/>
              </a:rPr>
              <a:t>Train Stations</a:t>
            </a:r>
            <a:endParaRPr lang="en-GB"/>
          </a:p>
          <a:p>
            <a:endParaRPr lang="en-GB" sz="2000" b="1">
              <a:cs typeface="Calibri"/>
            </a:endParaRPr>
          </a:p>
          <a:p>
            <a:r>
              <a:rPr lang="en-GB" b="1">
                <a:cs typeface="Calibri"/>
              </a:rPr>
              <a:t>Bristol – </a:t>
            </a:r>
            <a:r>
              <a:rPr lang="en-GB">
                <a:cs typeface="Calibri"/>
              </a:rPr>
              <a:t>Parkway &amp; Temple Meads</a:t>
            </a:r>
          </a:p>
          <a:p>
            <a:r>
              <a:rPr lang="en-GB" b="1">
                <a:cs typeface="Calibri"/>
              </a:rPr>
              <a:t>WSM – </a:t>
            </a:r>
            <a:r>
              <a:rPr lang="en-GB">
                <a:cs typeface="Calibri"/>
              </a:rPr>
              <a:t>Weston Super Mare &amp; Worle</a:t>
            </a:r>
          </a:p>
          <a:p>
            <a:endParaRPr lang="en-GB">
              <a:cs typeface="Calibri"/>
            </a:endParaRPr>
          </a:p>
          <a:p>
            <a:endParaRPr lang="en-GB">
              <a:cs typeface="Calibri"/>
            </a:endParaRPr>
          </a:p>
        </p:txBody>
      </p:sp>
      <p:pic>
        <p:nvPicPr>
          <p:cNvPr id="8" name="Picture 7" descr="A white text on a blue background&#10;&#10;Description automatically generated">
            <a:extLst>
              <a:ext uri="{FF2B5EF4-FFF2-40B4-BE49-F238E27FC236}">
                <a16:creationId xmlns:a16="http://schemas.microsoft.com/office/drawing/2014/main" xmlns="" id="{3EC4E1AB-9EA0-46C8-97B7-8DC0D4055567}"/>
              </a:ext>
            </a:extLst>
          </p:cNvPr>
          <p:cNvPicPr>
            <a:picLocks noChangeAspect="1"/>
          </p:cNvPicPr>
          <p:nvPr/>
        </p:nvPicPr>
        <p:blipFill>
          <a:blip r:embed="rId6"/>
          <a:stretch>
            <a:fillRect/>
          </a:stretch>
        </p:blipFill>
        <p:spPr>
          <a:xfrm>
            <a:off x="8030186" y="4454647"/>
            <a:ext cx="1240936" cy="1240936"/>
          </a:xfrm>
          <a:prstGeom prst="rect">
            <a:avLst/>
          </a:prstGeom>
        </p:spPr>
      </p:pic>
      <p:pic>
        <p:nvPicPr>
          <p:cNvPr id="10" name="Picture 9">
            <a:extLst>
              <a:ext uri="{FF2B5EF4-FFF2-40B4-BE49-F238E27FC236}">
                <a16:creationId xmlns:a16="http://schemas.microsoft.com/office/drawing/2014/main" xmlns="" id="{0BA8B2C1-C2CF-9B77-B46E-10D8215DBE3A}"/>
              </a:ext>
            </a:extLst>
          </p:cNvPr>
          <p:cNvPicPr>
            <a:picLocks noChangeAspect="1"/>
          </p:cNvPicPr>
          <p:nvPr/>
        </p:nvPicPr>
        <p:blipFill>
          <a:blip r:embed="rId7"/>
          <a:stretch>
            <a:fillRect/>
          </a:stretch>
        </p:blipFill>
        <p:spPr>
          <a:xfrm>
            <a:off x="265925" y="288519"/>
            <a:ext cx="885825" cy="238125"/>
          </a:xfrm>
          <a:prstGeom prst="rect">
            <a:avLst/>
          </a:prstGeom>
        </p:spPr>
      </p:pic>
      <p:pic>
        <p:nvPicPr>
          <p:cNvPr id="9" name="Picture 8">
            <a:extLst>
              <a:ext uri="{FF2B5EF4-FFF2-40B4-BE49-F238E27FC236}">
                <a16:creationId xmlns:a16="http://schemas.microsoft.com/office/drawing/2014/main" xmlns="" id="{34CFCEFA-9576-09E9-7B01-710F01B6D44E}"/>
              </a:ext>
            </a:extLst>
          </p:cNvPr>
          <p:cNvPicPr>
            <a:picLocks noChangeAspect="1"/>
          </p:cNvPicPr>
          <p:nvPr/>
        </p:nvPicPr>
        <p:blipFill>
          <a:blip r:embed="rId8"/>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2643219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045E6-0717-C89B-8FC0-8AB03B80A620}"/>
              </a:ext>
            </a:extLst>
          </p:cNvPr>
          <p:cNvSpPr>
            <a:spLocks noGrp="1"/>
          </p:cNvSpPr>
          <p:nvPr>
            <p:ph type="title"/>
          </p:nvPr>
        </p:nvSpPr>
        <p:spPr>
          <a:xfrm>
            <a:off x="320431" y="150202"/>
            <a:ext cx="6113311" cy="1456651"/>
          </a:xfrm>
        </p:spPr>
        <p:txBody>
          <a:bodyPr>
            <a:normAutofit/>
          </a:bodyPr>
          <a:lstStyle/>
          <a:p>
            <a:r>
              <a:rPr lang="en-GB" dirty="0">
                <a:ea typeface="Calibri Light"/>
                <a:cs typeface="Calibri Light"/>
              </a:rPr>
              <a:t>Train – What is a Railcard?</a:t>
            </a:r>
            <a:endParaRPr lang="en-GB" dirty="0"/>
          </a:p>
        </p:txBody>
      </p:sp>
      <p:sp>
        <p:nvSpPr>
          <p:cNvPr id="3" name="Content Placeholder 2">
            <a:extLst>
              <a:ext uri="{FF2B5EF4-FFF2-40B4-BE49-F238E27FC236}">
                <a16:creationId xmlns:a16="http://schemas.microsoft.com/office/drawing/2014/main" xmlns="" id="{C57305A5-AF83-ED8A-CF81-4C2E78D8FDDF}"/>
              </a:ext>
            </a:extLst>
          </p:cNvPr>
          <p:cNvSpPr>
            <a:spLocks noGrp="1"/>
          </p:cNvSpPr>
          <p:nvPr>
            <p:ph idx="1"/>
          </p:nvPr>
        </p:nvSpPr>
        <p:spPr>
          <a:xfrm>
            <a:off x="90059" y="1434856"/>
            <a:ext cx="5585546" cy="1655031"/>
          </a:xfrm>
        </p:spPr>
        <p:txBody>
          <a:bodyPr vert="horz" lIns="91440" tIns="45720" rIns="91440" bIns="45720" rtlCol="0" anchor="t">
            <a:normAutofit fontScale="70000" lnSpcReduction="20000"/>
          </a:bodyPr>
          <a:lstStyle/>
          <a:p>
            <a:r>
              <a:rPr lang="en-GB">
                <a:ea typeface="Calibri"/>
                <a:cs typeface="Calibri"/>
              </a:rPr>
              <a:t>Is a discount Card that is stored directly in the Trainline app, so you can use it right away to get 1/3 off train journeys for a whole year.</a:t>
            </a:r>
            <a:endParaRPr lang="en-GB">
              <a:cs typeface="Calibri" panose="020F0502020204030204"/>
            </a:endParaRPr>
          </a:p>
          <a:p>
            <a:endParaRPr lang="en-GB">
              <a:ea typeface="Calibri"/>
              <a:cs typeface="Calibri"/>
            </a:endParaRPr>
          </a:p>
          <a:p>
            <a:r>
              <a:rPr lang="en-GB">
                <a:cs typeface="Calibri"/>
              </a:rPr>
              <a:t>The Video helps give a bit more detail about the Railcard and what it offers.</a:t>
            </a:r>
          </a:p>
          <a:p>
            <a:endParaRPr lang="en-GB">
              <a:cs typeface="Calibri"/>
            </a:endParaRPr>
          </a:p>
          <a:p>
            <a:pPr marL="0" indent="0">
              <a:buNone/>
            </a:pPr>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sp>
        <p:nvSpPr>
          <p:cNvPr id="4" name="TextBox 3">
            <a:extLst>
              <a:ext uri="{FF2B5EF4-FFF2-40B4-BE49-F238E27FC236}">
                <a16:creationId xmlns:a16="http://schemas.microsoft.com/office/drawing/2014/main" xmlns="" id="{D347F9FC-B547-225D-7C77-4C3FD795C34B}"/>
              </a:ext>
            </a:extLst>
          </p:cNvPr>
          <p:cNvSpPr txBox="1"/>
          <p:nvPr/>
        </p:nvSpPr>
        <p:spPr>
          <a:xfrm>
            <a:off x="5820144" y="160824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UK Digital Railcards for £30 | Buy Online with Trainline (thetrainline.com)</a:t>
            </a:r>
            <a:endParaRPr lang="en-US"/>
          </a:p>
        </p:txBody>
      </p:sp>
      <p:pic>
        <p:nvPicPr>
          <p:cNvPr id="5" name="Picture 4" descr="One third off Railcards with Trainline this month">
            <a:extLst>
              <a:ext uri="{FF2B5EF4-FFF2-40B4-BE49-F238E27FC236}">
                <a16:creationId xmlns:a16="http://schemas.microsoft.com/office/drawing/2014/main" xmlns="" id="{D0D65928-11D8-3E84-B080-53AB03DC989C}"/>
              </a:ext>
            </a:extLst>
          </p:cNvPr>
          <p:cNvPicPr>
            <a:picLocks noChangeAspect="1"/>
          </p:cNvPicPr>
          <p:nvPr/>
        </p:nvPicPr>
        <p:blipFill>
          <a:blip r:embed="rId4"/>
          <a:stretch>
            <a:fillRect/>
          </a:stretch>
        </p:blipFill>
        <p:spPr>
          <a:xfrm>
            <a:off x="267585" y="3349927"/>
            <a:ext cx="4719084" cy="1859356"/>
          </a:xfrm>
          <a:prstGeom prst="rect">
            <a:avLst/>
          </a:prstGeom>
        </p:spPr>
      </p:pic>
      <p:pic>
        <p:nvPicPr>
          <p:cNvPr id="9" name="Online Media 8" title="Digital Railcards from Trainline">
            <a:hlinkClick r:id="" action="ppaction://media"/>
            <a:extLst>
              <a:ext uri="{FF2B5EF4-FFF2-40B4-BE49-F238E27FC236}">
                <a16:creationId xmlns:a16="http://schemas.microsoft.com/office/drawing/2014/main" xmlns="" id="{F845BBA9-E755-CFBB-3643-05CE97884A3C}"/>
              </a:ext>
            </a:extLst>
          </p:cNvPr>
          <p:cNvPicPr>
            <a:picLocks noRot="1" noChangeAspect="1"/>
          </p:cNvPicPr>
          <p:nvPr>
            <a:videoFile r:link="rId1"/>
          </p:nvPr>
        </p:nvPicPr>
        <p:blipFill>
          <a:blip r:embed="rId5"/>
          <a:stretch>
            <a:fillRect/>
          </a:stretch>
        </p:blipFill>
        <p:spPr>
          <a:xfrm>
            <a:off x="5565559" y="2537183"/>
            <a:ext cx="6255157" cy="3173819"/>
          </a:xfrm>
          <a:prstGeom prst="rect">
            <a:avLst/>
          </a:prstGeom>
        </p:spPr>
      </p:pic>
      <p:pic>
        <p:nvPicPr>
          <p:cNvPr id="13" name="Picture 12" descr="A logo for a hospital&#10;&#10;Description automatically generated">
            <a:extLst>
              <a:ext uri="{FF2B5EF4-FFF2-40B4-BE49-F238E27FC236}">
                <a16:creationId xmlns:a16="http://schemas.microsoft.com/office/drawing/2014/main" xmlns="" id="{AF3B9308-7155-B5EE-9400-71A6D0FF6859}"/>
              </a:ext>
            </a:extLst>
          </p:cNvPr>
          <p:cNvPicPr>
            <a:picLocks noChangeAspect="1"/>
          </p:cNvPicPr>
          <p:nvPr/>
        </p:nvPicPr>
        <p:blipFill rotWithShape="1">
          <a:blip r:embed="rId6"/>
          <a:srcRect l="3459" t="5764" r="-150" b="3458"/>
          <a:stretch/>
        </p:blipFill>
        <p:spPr>
          <a:xfrm>
            <a:off x="9979432" y="-5427"/>
            <a:ext cx="2209901" cy="1082792"/>
          </a:xfrm>
          <a:prstGeom prst="rect">
            <a:avLst/>
          </a:prstGeom>
        </p:spPr>
      </p:pic>
      <p:pic>
        <p:nvPicPr>
          <p:cNvPr id="8" name="Picture 7">
            <a:extLst>
              <a:ext uri="{FF2B5EF4-FFF2-40B4-BE49-F238E27FC236}">
                <a16:creationId xmlns:a16="http://schemas.microsoft.com/office/drawing/2014/main" xmlns="" id="{4DEBDF08-7951-BE21-0CEC-E81992148944}"/>
              </a:ext>
            </a:extLst>
          </p:cNvPr>
          <p:cNvPicPr>
            <a:picLocks noChangeAspect="1"/>
          </p:cNvPicPr>
          <p:nvPr/>
        </p:nvPicPr>
        <p:blipFill>
          <a:blip r:embed="rId7"/>
          <a:stretch>
            <a:fillRect/>
          </a:stretch>
        </p:blipFill>
        <p:spPr>
          <a:xfrm>
            <a:off x="265925" y="288519"/>
            <a:ext cx="885825" cy="238125"/>
          </a:xfrm>
          <a:prstGeom prst="rect">
            <a:avLst/>
          </a:prstGeom>
        </p:spPr>
      </p:pic>
      <p:pic>
        <p:nvPicPr>
          <p:cNvPr id="14" name="Picture 13" descr="A blue sky with clouds&#10;&#10;Description automatically generated">
            <a:extLst>
              <a:ext uri="{FF2B5EF4-FFF2-40B4-BE49-F238E27FC236}">
                <a16:creationId xmlns:a16="http://schemas.microsoft.com/office/drawing/2014/main" xmlns="" id="{64F4C4C8-637A-40AC-D712-3FCBDA845D6B}"/>
              </a:ext>
            </a:extLst>
          </p:cNvPr>
          <p:cNvPicPr>
            <a:picLocks noChangeAspect="1"/>
          </p:cNvPicPr>
          <p:nvPr/>
        </p:nvPicPr>
        <p:blipFill>
          <a:blip r:embed="rId8"/>
          <a:stretch>
            <a:fillRect/>
          </a:stretch>
        </p:blipFill>
        <p:spPr>
          <a:xfrm>
            <a:off x="8884627" y="1150083"/>
            <a:ext cx="1866900" cy="552450"/>
          </a:xfrm>
          <a:prstGeom prst="rect">
            <a:avLst/>
          </a:prstGeom>
        </p:spPr>
      </p:pic>
      <p:pic>
        <p:nvPicPr>
          <p:cNvPr id="21" name="Picture 20">
            <a:extLst>
              <a:ext uri="{FF2B5EF4-FFF2-40B4-BE49-F238E27FC236}">
                <a16:creationId xmlns:a16="http://schemas.microsoft.com/office/drawing/2014/main" xmlns="" id="{773A0716-39CE-42FA-477A-844E3F71388F}"/>
              </a:ext>
            </a:extLst>
          </p:cNvPr>
          <p:cNvPicPr>
            <a:picLocks noChangeAspect="1"/>
          </p:cNvPicPr>
          <p:nvPr/>
        </p:nvPicPr>
        <p:blipFill>
          <a:blip r:embed="rId9"/>
          <a:stretch>
            <a:fillRect/>
          </a:stretch>
        </p:blipFill>
        <p:spPr>
          <a:xfrm>
            <a:off x="-2075" y="-2931"/>
            <a:ext cx="219075" cy="2819400"/>
          </a:xfrm>
          <a:prstGeom prst="rect">
            <a:avLst/>
          </a:prstGeom>
        </p:spPr>
      </p:pic>
    </p:spTree>
    <p:extLst>
      <p:ext uri="{BB962C8B-B14F-4D97-AF65-F5344CB8AC3E}">
        <p14:creationId xmlns:p14="http://schemas.microsoft.com/office/powerpoint/2010/main" val="403599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D2C00-2974-C8AF-4967-F965B120C617}"/>
              </a:ext>
            </a:extLst>
          </p:cNvPr>
          <p:cNvSpPr>
            <a:spLocks noGrp="1"/>
          </p:cNvSpPr>
          <p:nvPr>
            <p:ph type="title"/>
          </p:nvPr>
        </p:nvSpPr>
        <p:spPr/>
        <p:txBody>
          <a:bodyPr/>
          <a:lstStyle/>
          <a:p>
            <a:r>
              <a:rPr lang="en-GB">
                <a:cs typeface="Calibri Light"/>
              </a:rPr>
              <a:t>Examples of Railcard Savings:</a:t>
            </a:r>
            <a:endParaRPr lang="en-GB"/>
          </a:p>
        </p:txBody>
      </p:sp>
      <p:pic>
        <p:nvPicPr>
          <p:cNvPr id="4" name="Picture 3" descr="A screenshot of a phone&#10;&#10;Description automatically generated">
            <a:extLst>
              <a:ext uri="{FF2B5EF4-FFF2-40B4-BE49-F238E27FC236}">
                <a16:creationId xmlns:a16="http://schemas.microsoft.com/office/drawing/2014/main" xmlns="" id="{574549CE-FFA6-3A3A-1290-4801DA2B2AB6}"/>
              </a:ext>
            </a:extLst>
          </p:cNvPr>
          <p:cNvPicPr>
            <a:picLocks noChangeAspect="1"/>
          </p:cNvPicPr>
          <p:nvPr/>
        </p:nvPicPr>
        <p:blipFill>
          <a:blip r:embed="rId2"/>
          <a:stretch>
            <a:fillRect/>
          </a:stretch>
        </p:blipFill>
        <p:spPr>
          <a:xfrm>
            <a:off x="703848" y="1534909"/>
            <a:ext cx="9450805" cy="4299526"/>
          </a:xfrm>
          <a:prstGeom prst="rect">
            <a:avLst/>
          </a:prstGeom>
        </p:spPr>
      </p:pic>
      <p:pic>
        <p:nvPicPr>
          <p:cNvPr id="6" name="Picture 5" descr="A logo for a hospital&#10;&#10;Description automatically generated">
            <a:extLst>
              <a:ext uri="{FF2B5EF4-FFF2-40B4-BE49-F238E27FC236}">
                <a16:creationId xmlns:a16="http://schemas.microsoft.com/office/drawing/2014/main" xmlns="" id="{C026887F-D577-393E-64BE-14EA7F13D806}"/>
              </a:ext>
            </a:extLst>
          </p:cNvPr>
          <p:cNvPicPr>
            <a:picLocks noChangeAspect="1"/>
          </p:cNvPicPr>
          <p:nvPr/>
        </p:nvPicPr>
        <p:blipFill rotWithShape="1">
          <a:blip r:embed="rId3"/>
          <a:srcRect l="3459" t="5764" r="-150" b="3458"/>
          <a:stretch/>
        </p:blipFill>
        <p:spPr>
          <a:xfrm>
            <a:off x="9979432" y="-5427"/>
            <a:ext cx="2209901" cy="1082792"/>
          </a:xfrm>
          <a:prstGeom prst="rect">
            <a:avLst/>
          </a:prstGeom>
        </p:spPr>
      </p:pic>
      <p:pic>
        <p:nvPicPr>
          <p:cNvPr id="5" name="Picture 4">
            <a:extLst>
              <a:ext uri="{FF2B5EF4-FFF2-40B4-BE49-F238E27FC236}">
                <a16:creationId xmlns:a16="http://schemas.microsoft.com/office/drawing/2014/main" xmlns="" id="{6C7F7428-998B-E80B-82A6-F74BB76FD034}"/>
              </a:ext>
            </a:extLst>
          </p:cNvPr>
          <p:cNvPicPr>
            <a:picLocks noChangeAspect="1"/>
          </p:cNvPicPr>
          <p:nvPr/>
        </p:nvPicPr>
        <p:blipFill>
          <a:blip r:embed="rId4"/>
          <a:stretch>
            <a:fillRect/>
          </a:stretch>
        </p:blipFill>
        <p:spPr>
          <a:xfrm>
            <a:off x="265925" y="288519"/>
            <a:ext cx="885825" cy="238125"/>
          </a:xfrm>
          <a:prstGeom prst="rect">
            <a:avLst/>
          </a:prstGeom>
        </p:spPr>
      </p:pic>
      <p:pic>
        <p:nvPicPr>
          <p:cNvPr id="16" name="Picture 15">
            <a:extLst>
              <a:ext uri="{FF2B5EF4-FFF2-40B4-BE49-F238E27FC236}">
                <a16:creationId xmlns:a16="http://schemas.microsoft.com/office/drawing/2014/main" xmlns="" id="{6A0C6B97-C9DC-17A1-46F2-68DE8F0FE7EB}"/>
              </a:ext>
            </a:extLst>
          </p:cNvPr>
          <p:cNvPicPr>
            <a:picLocks noChangeAspect="1"/>
          </p:cNvPicPr>
          <p:nvPr/>
        </p:nvPicPr>
        <p:blipFill>
          <a:blip r:embed="rId5"/>
          <a:stretch>
            <a:fillRect/>
          </a:stretch>
        </p:blipFill>
        <p:spPr>
          <a:xfrm>
            <a:off x="11994539" y="4041531"/>
            <a:ext cx="219075" cy="2819400"/>
          </a:xfrm>
          <a:prstGeom prst="rect">
            <a:avLst/>
          </a:prstGeom>
        </p:spPr>
      </p:pic>
    </p:spTree>
    <p:extLst>
      <p:ext uri="{BB962C8B-B14F-4D97-AF65-F5344CB8AC3E}">
        <p14:creationId xmlns:p14="http://schemas.microsoft.com/office/powerpoint/2010/main" val="208146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928</Words>
  <Application>Microsoft Office PowerPoint</Application>
  <PresentationFormat>Custom</PresentationFormat>
  <Paragraphs>164</Paragraphs>
  <Slides>21</Slides>
  <Notes>6</Notes>
  <HiddenSlides>2</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Transportation    Bristol  &amp;  Weston-Super-Mare</vt:lpstr>
      <vt:lpstr>What will be covered in this session</vt:lpstr>
      <vt:lpstr>Bus</vt:lpstr>
      <vt:lpstr>Bus Tickets: Same for trains </vt:lpstr>
      <vt:lpstr>National Bus Services  </vt:lpstr>
      <vt:lpstr>Coach Cards</vt:lpstr>
      <vt:lpstr>Train </vt:lpstr>
      <vt:lpstr>Train – What is a Railcard?</vt:lpstr>
      <vt:lpstr>Examples of Railcard Savings:</vt:lpstr>
      <vt:lpstr>Categories of Railcard</vt:lpstr>
      <vt:lpstr>Railcard Prices &amp; Categories </vt:lpstr>
      <vt:lpstr>Any Questions so far?</vt:lpstr>
      <vt:lpstr>Tier E-Scooter</vt:lpstr>
      <vt:lpstr>Tier E-Scooter</vt:lpstr>
      <vt:lpstr>Taxis </vt:lpstr>
      <vt:lpstr>Uber:</vt:lpstr>
      <vt:lpstr>Private Vehicles</vt:lpstr>
      <vt:lpstr>PowerPoint Presentation</vt:lpstr>
      <vt:lpstr>Private Vehicles</vt:lpstr>
      <vt:lpstr>Thank you for attending!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 Tharun</cp:lastModifiedBy>
  <cp:revision>138</cp:revision>
  <dcterms:created xsi:type="dcterms:W3CDTF">2023-10-31T14:00:00Z</dcterms:created>
  <dcterms:modified xsi:type="dcterms:W3CDTF">2024-06-25T18:14:37Z</dcterms:modified>
</cp:coreProperties>
</file>